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Lst>
  <p:notesMasterIdLst>
    <p:notesMasterId r:id="rId69"/>
  </p:notesMasterIdLst>
  <p:sldIdLst>
    <p:sldId id="256" r:id="rId12"/>
    <p:sldId id="306" r:id="rId13"/>
    <p:sldId id="331" r:id="rId14"/>
    <p:sldId id="257" r:id="rId15"/>
    <p:sldId id="258" r:id="rId16"/>
    <p:sldId id="259" r:id="rId17"/>
    <p:sldId id="260" r:id="rId18"/>
    <p:sldId id="299" r:id="rId19"/>
    <p:sldId id="332" r:id="rId20"/>
    <p:sldId id="261" r:id="rId21"/>
    <p:sldId id="262" r:id="rId22"/>
    <p:sldId id="263" r:id="rId23"/>
    <p:sldId id="264" r:id="rId24"/>
    <p:sldId id="265" r:id="rId25"/>
    <p:sldId id="266" r:id="rId26"/>
    <p:sldId id="267" r:id="rId27"/>
    <p:sldId id="333" r:id="rId28"/>
    <p:sldId id="307" r:id="rId29"/>
    <p:sldId id="268" r:id="rId30"/>
    <p:sldId id="269" r:id="rId31"/>
    <p:sldId id="270" r:id="rId32"/>
    <p:sldId id="271" r:id="rId33"/>
    <p:sldId id="272" r:id="rId34"/>
    <p:sldId id="273" r:id="rId35"/>
    <p:sldId id="274" r:id="rId36"/>
    <p:sldId id="275" r:id="rId37"/>
    <p:sldId id="281" r:id="rId38"/>
    <p:sldId id="294" r:id="rId39"/>
    <p:sldId id="282" r:id="rId40"/>
    <p:sldId id="311" r:id="rId41"/>
    <p:sldId id="312" r:id="rId42"/>
    <p:sldId id="313" r:id="rId43"/>
    <p:sldId id="283" r:id="rId44"/>
    <p:sldId id="284" r:id="rId45"/>
    <p:sldId id="285" r:id="rId46"/>
    <p:sldId id="286" r:id="rId47"/>
    <p:sldId id="314" r:id="rId48"/>
    <p:sldId id="316" r:id="rId49"/>
    <p:sldId id="334" r:id="rId50"/>
    <p:sldId id="300" r:id="rId51"/>
    <p:sldId id="302" r:id="rId52"/>
    <p:sldId id="303" r:id="rId53"/>
    <p:sldId id="310" r:id="rId54"/>
    <p:sldId id="304" r:id="rId55"/>
    <p:sldId id="317" r:id="rId56"/>
    <p:sldId id="319" r:id="rId57"/>
    <p:sldId id="321" r:id="rId58"/>
    <p:sldId id="323" r:id="rId59"/>
    <p:sldId id="325" r:id="rId60"/>
    <p:sldId id="326" r:id="rId61"/>
    <p:sldId id="335" r:id="rId62"/>
    <p:sldId id="327" r:id="rId63"/>
    <p:sldId id="329" r:id="rId64"/>
    <p:sldId id="330" r:id="rId65"/>
    <p:sldId id="337" r:id="rId66"/>
    <p:sldId id="338" r:id="rId67"/>
    <p:sldId id="33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Software Life </a:t>
            </a:r>
            <a:r>
              <a:rPr lang="en-US" dirty="0" smtClean="0"/>
              <a:t>Model</a:t>
            </a:r>
            <a:endParaRPr lang="en-US" dirty="0"/>
          </a:p>
        </c:rich>
      </c:tx>
      <c:layout/>
      <c:overlay val="0"/>
    </c:title>
    <c:autoTitleDeleted val="0"/>
    <c:plotArea>
      <c:layout/>
      <c:pieChart>
        <c:varyColors val="1"/>
        <c:ser>
          <c:idx val="0"/>
          <c:order val="0"/>
          <c:tx>
            <c:strRef>
              <c:f>Sheet1!$B$1</c:f>
              <c:strCache>
                <c:ptCount val="1"/>
                <c:pt idx="0">
                  <c:v>Software Life Cycle</c:v>
                </c:pt>
              </c:strCache>
            </c:strRef>
          </c:tx>
          <c:dPt>
            <c:idx val="1"/>
            <c:bubble3D val="0"/>
            <c:spPr>
              <a:solidFill>
                <a:schemeClr val="tx2">
                  <a:lumMod val="50000"/>
                  <a:lumOff val="50000"/>
                </a:schemeClr>
              </a:solidFill>
            </c:spPr>
          </c:dPt>
          <c:dLbls>
            <c:numFmt formatCode="0%" sourceLinked="0"/>
            <c:txPr>
              <a:bodyPr/>
              <a:lstStyle/>
              <a:p>
                <a:pPr>
                  <a:defRPr>
                    <a:solidFill>
                      <a:schemeClr val="bg2"/>
                    </a:solidFill>
                  </a:defRPr>
                </a:pPr>
                <a:endParaRPr lang="en-US"/>
              </a:p>
            </c:txPr>
            <c:showLegendKey val="0"/>
            <c:showVal val="1"/>
            <c:showCatName val="0"/>
            <c:showSerName val="0"/>
            <c:showPercent val="0"/>
            <c:showBubbleSize val="0"/>
            <c:showLeaderLines val="1"/>
          </c:dLbls>
          <c:cat>
            <c:strRef>
              <c:f>Sheet1!$A$2:$A$3</c:f>
              <c:strCache>
                <c:ptCount val="2"/>
                <c:pt idx="0">
                  <c:v>Creation</c:v>
                </c:pt>
                <c:pt idx="1">
                  <c:v>Maintenance and Evolution</c:v>
                </c:pt>
              </c:strCache>
            </c:strRef>
          </c:cat>
          <c:val>
            <c:numRef>
              <c:f>Sheet1!$B$2:$B$3</c:f>
              <c:numCache>
                <c:formatCode>General</c:formatCode>
                <c:ptCount val="2"/>
                <c:pt idx="0">
                  <c:v>0.2</c:v>
                </c:pt>
                <c:pt idx="1">
                  <c:v>0.8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541666666666663"/>
          <c:y val="0.33904409448818895"/>
          <c:w val="0.36458333333333331"/>
          <c:h val="0.43471181102362205"/>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0.01</c:v>
                </c:pt>
                <c:pt idx="1">
                  <c:v>0.01</c:v>
                </c:pt>
                <c:pt idx="2">
                  <c:v>0</c:v>
                </c:pt>
                <c:pt idx="3">
                  <c:v>0.02</c:v>
                </c:pt>
                <c:pt idx="4">
                  <c:v>0.03</c:v>
                </c:pt>
              </c:numCache>
            </c:numRef>
          </c:val>
        </c:ser>
        <c:dLbls>
          <c:showLegendKey val="0"/>
          <c:showVal val="0"/>
          <c:showCatName val="0"/>
          <c:showSerName val="0"/>
          <c:showPercent val="0"/>
          <c:showBubbleSize val="0"/>
        </c:dLbls>
        <c:gapWidth val="150"/>
        <c:axId val="251312640"/>
        <c:axId val="196377920"/>
      </c:barChart>
      <c:catAx>
        <c:axId val="251312640"/>
        <c:scaling>
          <c:orientation val="minMax"/>
        </c:scaling>
        <c:delete val="0"/>
        <c:axPos val="b"/>
        <c:majorTickMark val="out"/>
        <c:minorTickMark val="none"/>
        <c:tickLblPos val="nextTo"/>
        <c:txPr>
          <a:bodyPr/>
          <a:lstStyle/>
          <a:p>
            <a:pPr>
              <a:defRPr sz="1000"/>
            </a:pPr>
            <a:endParaRPr lang="en-US"/>
          </a:p>
        </c:txPr>
        <c:crossAx val="196377920"/>
        <c:crosses val="autoZero"/>
        <c:auto val="1"/>
        <c:lblAlgn val="ctr"/>
        <c:lblOffset val="100"/>
        <c:noMultiLvlLbl val="0"/>
      </c:catAx>
      <c:valAx>
        <c:axId val="19637792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51312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0.41</c:v>
                </c:pt>
                <c:pt idx="1">
                  <c:v>0.15</c:v>
                </c:pt>
                <c:pt idx="2">
                  <c:v>0.08</c:v>
                </c:pt>
                <c:pt idx="3">
                  <c:v>0.09</c:v>
                </c:pt>
                <c:pt idx="4">
                  <c:v>0.06</c:v>
                </c:pt>
              </c:numCache>
            </c:numRef>
          </c:val>
        </c:ser>
        <c:dLbls>
          <c:showLegendKey val="0"/>
          <c:showVal val="0"/>
          <c:showCatName val="0"/>
          <c:showSerName val="0"/>
          <c:showPercent val="0"/>
          <c:showBubbleSize val="0"/>
        </c:dLbls>
        <c:gapWidth val="150"/>
        <c:axId val="227032576"/>
        <c:axId val="196600960"/>
      </c:barChart>
      <c:catAx>
        <c:axId val="227032576"/>
        <c:scaling>
          <c:orientation val="minMax"/>
        </c:scaling>
        <c:delete val="0"/>
        <c:axPos val="b"/>
        <c:majorTickMark val="out"/>
        <c:minorTickMark val="none"/>
        <c:tickLblPos val="nextTo"/>
        <c:txPr>
          <a:bodyPr/>
          <a:lstStyle/>
          <a:p>
            <a:pPr>
              <a:defRPr sz="1000"/>
            </a:pPr>
            <a:endParaRPr lang="en-US"/>
          </a:p>
        </c:txPr>
        <c:crossAx val="196600960"/>
        <c:crosses val="autoZero"/>
        <c:auto val="1"/>
        <c:lblAlgn val="ctr"/>
        <c:lblOffset val="100"/>
        <c:noMultiLvlLbl val="0"/>
      </c:catAx>
      <c:valAx>
        <c:axId val="19660096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2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0.5</c:v>
                </c:pt>
                <c:pt idx="1">
                  <c:v>0.11</c:v>
                </c:pt>
                <c:pt idx="2">
                  <c:v>0.02</c:v>
                </c:pt>
                <c:pt idx="3">
                  <c:v>0.13</c:v>
                </c:pt>
                <c:pt idx="4">
                  <c:v>0.01</c:v>
                </c:pt>
              </c:numCache>
            </c:numRef>
          </c:val>
        </c:ser>
        <c:dLbls>
          <c:showLegendKey val="0"/>
          <c:showVal val="0"/>
          <c:showCatName val="0"/>
          <c:showSerName val="0"/>
          <c:showPercent val="0"/>
          <c:showBubbleSize val="0"/>
        </c:dLbls>
        <c:gapWidth val="150"/>
        <c:axId val="227030528"/>
        <c:axId val="196602688"/>
      </c:barChart>
      <c:catAx>
        <c:axId val="227030528"/>
        <c:scaling>
          <c:orientation val="minMax"/>
        </c:scaling>
        <c:delete val="0"/>
        <c:axPos val="b"/>
        <c:majorTickMark val="out"/>
        <c:minorTickMark val="none"/>
        <c:tickLblPos val="nextTo"/>
        <c:txPr>
          <a:bodyPr/>
          <a:lstStyle/>
          <a:p>
            <a:pPr>
              <a:defRPr sz="1000"/>
            </a:pPr>
            <a:endParaRPr lang="en-US"/>
          </a:p>
        </c:txPr>
        <c:crossAx val="196602688"/>
        <c:crosses val="autoZero"/>
        <c:auto val="1"/>
        <c:lblAlgn val="ctr"/>
        <c:lblOffset val="100"/>
        <c:noMultiLvlLbl val="0"/>
      </c:catAx>
      <c:valAx>
        <c:axId val="196602688"/>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0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0.5</c:v>
                </c:pt>
                <c:pt idx="1">
                  <c:v>0.27</c:v>
                </c:pt>
                <c:pt idx="2">
                  <c:v>7.0000000000000007E-2</c:v>
                </c:pt>
                <c:pt idx="3">
                  <c:v>0.56999999999999995</c:v>
                </c:pt>
                <c:pt idx="4">
                  <c:v>0.03</c:v>
                </c:pt>
              </c:numCache>
            </c:numRef>
          </c:val>
        </c:ser>
        <c:dLbls>
          <c:showLegendKey val="0"/>
          <c:showVal val="0"/>
          <c:showCatName val="0"/>
          <c:showSerName val="0"/>
          <c:showPercent val="0"/>
          <c:showBubbleSize val="0"/>
        </c:dLbls>
        <c:gapWidth val="150"/>
        <c:axId val="227031552"/>
        <c:axId val="196604416"/>
      </c:barChart>
      <c:catAx>
        <c:axId val="227031552"/>
        <c:scaling>
          <c:orientation val="minMax"/>
        </c:scaling>
        <c:delete val="0"/>
        <c:axPos val="b"/>
        <c:majorTickMark val="out"/>
        <c:minorTickMark val="none"/>
        <c:tickLblPos val="nextTo"/>
        <c:txPr>
          <a:bodyPr/>
          <a:lstStyle/>
          <a:p>
            <a:pPr>
              <a:defRPr sz="1000"/>
            </a:pPr>
            <a:endParaRPr lang="en-US"/>
          </a:p>
        </c:txPr>
        <c:crossAx val="196604416"/>
        <c:crosses val="autoZero"/>
        <c:auto val="1"/>
        <c:lblAlgn val="ctr"/>
        <c:lblOffset val="100"/>
        <c:noMultiLvlLbl val="0"/>
      </c:catAx>
      <c:valAx>
        <c:axId val="196604416"/>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1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0.09</c:v>
                </c:pt>
                <c:pt idx="1">
                  <c:v>0.05</c:v>
                </c:pt>
                <c:pt idx="2">
                  <c:v>0.04</c:v>
                </c:pt>
                <c:pt idx="3">
                  <c:v>0.06</c:v>
                </c:pt>
                <c:pt idx="4">
                  <c:v>0.03</c:v>
                </c:pt>
              </c:numCache>
            </c:numRef>
          </c:val>
        </c:ser>
        <c:dLbls>
          <c:showLegendKey val="0"/>
          <c:showVal val="0"/>
          <c:showCatName val="0"/>
          <c:showSerName val="0"/>
          <c:showPercent val="0"/>
          <c:showBubbleSize val="0"/>
        </c:dLbls>
        <c:gapWidth val="150"/>
        <c:axId val="227028992"/>
        <c:axId val="196606720"/>
      </c:barChart>
      <c:catAx>
        <c:axId val="227028992"/>
        <c:scaling>
          <c:orientation val="minMax"/>
        </c:scaling>
        <c:delete val="0"/>
        <c:axPos val="b"/>
        <c:majorTickMark val="out"/>
        <c:minorTickMark val="none"/>
        <c:tickLblPos val="nextTo"/>
        <c:txPr>
          <a:bodyPr/>
          <a:lstStyle/>
          <a:p>
            <a:pPr>
              <a:defRPr sz="1000"/>
            </a:pPr>
            <a:endParaRPr lang="en-US"/>
          </a:p>
        </c:txPr>
        <c:crossAx val="196606720"/>
        <c:crosses val="autoZero"/>
        <c:auto val="1"/>
        <c:lblAlgn val="ctr"/>
        <c:lblOffset val="100"/>
        <c:noMultiLvlLbl val="0"/>
      </c:catAx>
      <c:valAx>
        <c:axId val="19660672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28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0.12</c:v>
                </c:pt>
                <c:pt idx="1">
                  <c:v>0.09</c:v>
                </c:pt>
                <c:pt idx="2">
                  <c:v>0.01</c:v>
                </c:pt>
                <c:pt idx="3">
                  <c:v>7.0000000000000007E-2</c:v>
                </c:pt>
                <c:pt idx="4">
                  <c:v>0.01</c:v>
                </c:pt>
              </c:numCache>
            </c:numRef>
          </c:val>
        </c:ser>
        <c:dLbls>
          <c:showLegendKey val="0"/>
          <c:showVal val="0"/>
          <c:showCatName val="0"/>
          <c:showSerName val="0"/>
          <c:showPercent val="0"/>
          <c:showBubbleSize val="0"/>
        </c:dLbls>
        <c:gapWidth val="150"/>
        <c:axId val="251312128"/>
        <c:axId val="204907072"/>
      </c:barChart>
      <c:catAx>
        <c:axId val="251312128"/>
        <c:scaling>
          <c:orientation val="minMax"/>
        </c:scaling>
        <c:delete val="0"/>
        <c:axPos val="b"/>
        <c:majorTickMark val="out"/>
        <c:minorTickMark val="none"/>
        <c:tickLblPos val="nextTo"/>
        <c:txPr>
          <a:bodyPr/>
          <a:lstStyle/>
          <a:p>
            <a:pPr>
              <a:defRPr sz="1000"/>
            </a:pPr>
            <a:endParaRPr lang="en-US"/>
          </a:p>
        </c:txPr>
        <c:crossAx val="204907072"/>
        <c:crosses val="autoZero"/>
        <c:auto val="1"/>
        <c:lblAlgn val="ctr"/>
        <c:lblOffset val="100"/>
        <c:noMultiLvlLbl val="0"/>
      </c:catAx>
      <c:valAx>
        <c:axId val="204907072"/>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51312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0.02</c:v>
                </c:pt>
                <c:pt idx="1">
                  <c:v>0.03</c:v>
                </c:pt>
                <c:pt idx="2">
                  <c:v>0</c:v>
                </c:pt>
                <c:pt idx="3">
                  <c:v>0.02</c:v>
                </c:pt>
                <c:pt idx="4">
                  <c:v>0</c:v>
                </c:pt>
              </c:numCache>
            </c:numRef>
          </c:val>
        </c:ser>
        <c:dLbls>
          <c:showLegendKey val="0"/>
          <c:showVal val="0"/>
          <c:showCatName val="0"/>
          <c:showSerName val="0"/>
          <c:showPercent val="0"/>
          <c:showBubbleSize val="0"/>
        </c:dLbls>
        <c:gapWidth val="150"/>
        <c:axId val="232222208"/>
        <c:axId val="204908800"/>
      </c:barChart>
      <c:catAx>
        <c:axId val="232222208"/>
        <c:scaling>
          <c:orientation val="minMax"/>
        </c:scaling>
        <c:delete val="0"/>
        <c:axPos val="b"/>
        <c:majorTickMark val="out"/>
        <c:minorTickMark val="none"/>
        <c:tickLblPos val="nextTo"/>
        <c:txPr>
          <a:bodyPr/>
          <a:lstStyle/>
          <a:p>
            <a:pPr>
              <a:defRPr sz="1000"/>
            </a:pPr>
            <a:endParaRPr lang="en-US"/>
          </a:p>
        </c:txPr>
        <c:crossAx val="204908800"/>
        <c:crosses val="autoZero"/>
        <c:auto val="1"/>
        <c:lblAlgn val="ctr"/>
        <c:lblOffset val="100"/>
        <c:noMultiLvlLbl val="0"/>
      </c:catAx>
      <c:valAx>
        <c:axId val="20490880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2222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0.31</c:v>
                </c:pt>
                <c:pt idx="1">
                  <c:v>0.21</c:v>
                </c:pt>
                <c:pt idx="2">
                  <c:v>0.17</c:v>
                </c:pt>
                <c:pt idx="3">
                  <c:v>0.13</c:v>
                </c:pt>
                <c:pt idx="4">
                  <c:v>0.03</c:v>
                </c:pt>
              </c:numCache>
            </c:numRef>
          </c:val>
        </c:ser>
        <c:dLbls>
          <c:showLegendKey val="0"/>
          <c:showVal val="0"/>
          <c:showCatName val="0"/>
          <c:showSerName val="0"/>
          <c:showPercent val="0"/>
          <c:showBubbleSize val="0"/>
        </c:dLbls>
        <c:gapWidth val="150"/>
        <c:axId val="251313152"/>
        <c:axId val="204910528"/>
      </c:barChart>
      <c:catAx>
        <c:axId val="251313152"/>
        <c:scaling>
          <c:orientation val="minMax"/>
        </c:scaling>
        <c:delete val="0"/>
        <c:axPos val="b"/>
        <c:majorTickMark val="out"/>
        <c:minorTickMark val="none"/>
        <c:tickLblPos val="nextTo"/>
        <c:txPr>
          <a:bodyPr/>
          <a:lstStyle/>
          <a:p>
            <a:pPr>
              <a:defRPr sz="1000"/>
            </a:pPr>
            <a:endParaRPr lang="en-US"/>
          </a:p>
        </c:txPr>
        <c:crossAx val="204910528"/>
        <c:crosses val="autoZero"/>
        <c:auto val="1"/>
        <c:lblAlgn val="ctr"/>
        <c:lblOffset val="100"/>
        <c:noMultiLvlLbl val="0"/>
      </c:catAx>
      <c:valAx>
        <c:axId val="204910528"/>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51313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0.25</c:v>
                </c:pt>
                <c:pt idx="1">
                  <c:v>7.0000000000000007E-2</c:v>
                </c:pt>
                <c:pt idx="2">
                  <c:v>0.03</c:v>
                </c:pt>
                <c:pt idx="3">
                  <c:v>0.22</c:v>
                </c:pt>
                <c:pt idx="4">
                  <c:v>0.03</c:v>
                </c:pt>
              </c:numCache>
            </c:numRef>
          </c:val>
        </c:ser>
        <c:dLbls>
          <c:showLegendKey val="0"/>
          <c:showVal val="0"/>
          <c:showCatName val="0"/>
          <c:showSerName val="0"/>
          <c:showPercent val="0"/>
          <c:showBubbleSize val="0"/>
        </c:dLbls>
        <c:gapWidth val="150"/>
        <c:axId val="227030016"/>
        <c:axId val="204912256"/>
      </c:barChart>
      <c:catAx>
        <c:axId val="227030016"/>
        <c:scaling>
          <c:orientation val="minMax"/>
        </c:scaling>
        <c:delete val="0"/>
        <c:axPos val="b"/>
        <c:majorTickMark val="out"/>
        <c:minorTickMark val="none"/>
        <c:tickLblPos val="nextTo"/>
        <c:txPr>
          <a:bodyPr/>
          <a:lstStyle/>
          <a:p>
            <a:pPr>
              <a:defRPr sz="1000"/>
            </a:pPr>
            <a:endParaRPr lang="en-US"/>
          </a:p>
        </c:txPr>
        <c:crossAx val="204912256"/>
        <c:crosses val="autoZero"/>
        <c:auto val="1"/>
        <c:lblAlgn val="ctr"/>
        <c:lblOffset val="100"/>
        <c:noMultiLvlLbl val="0"/>
      </c:catAx>
      <c:valAx>
        <c:axId val="204912256"/>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0.43</c:v>
                </c:pt>
                <c:pt idx="1">
                  <c:v>0.55000000000000004</c:v>
                </c:pt>
                <c:pt idx="2">
                  <c:v>0.28000000000000003</c:v>
                </c:pt>
                <c:pt idx="3">
                  <c:v>0.48</c:v>
                </c:pt>
                <c:pt idx="4">
                  <c:v>0.03</c:v>
                </c:pt>
              </c:numCache>
            </c:numRef>
          </c:val>
        </c:ser>
        <c:dLbls>
          <c:showLegendKey val="0"/>
          <c:showVal val="0"/>
          <c:showCatName val="0"/>
          <c:showSerName val="0"/>
          <c:showPercent val="0"/>
          <c:showBubbleSize val="0"/>
        </c:dLbls>
        <c:gapWidth val="150"/>
        <c:axId val="231881216"/>
        <c:axId val="204913984"/>
      </c:barChart>
      <c:catAx>
        <c:axId val="231881216"/>
        <c:scaling>
          <c:orientation val="minMax"/>
        </c:scaling>
        <c:delete val="0"/>
        <c:axPos val="b"/>
        <c:majorTickMark val="out"/>
        <c:minorTickMark val="none"/>
        <c:tickLblPos val="nextTo"/>
        <c:txPr>
          <a:bodyPr/>
          <a:lstStyle/>
          <a:p>
            <a:pPr>
              <a:defRPr sz="1000"/>
            </a:pPr>
            <a:endParaRPr lang="en-US"/>
          </a:p>
        </c:txPr>
        <c:crossAx val="204913984"/>
        <c:crosses val="autoZero"/>
        <c:auto val="1"/>
        <c:lblAlgn val="ctr"/>
        <c:lblOffset val="100"/>
        <c:noMultiLvlLbl val="0"/>
      </c:catAx>
      <c:valAx>
        <c:axId val="204913984"/>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1881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Software Life </a:t>
            </a:r>
            <a:r>
              <a:rPr lang="en-US" dirty="0" smtClean="0"/>
              <a:t>Model</a:t>
            </a:r>
            <a:endParaRPr lang="en-US" dirty="0"/>
          </a:p>
        </c:rich>
      </c:tx>
      <c:layout/>
      <c:overlay val="0"/>
    </c:title>
    <c:autoTitleDeleted val="0"/>
    <c:plotArea>
      <c:layout/>
      <c:pieChart>
        <c:varyColors val="1"/>
        <c:ser>
          <c:idx val="0"/>
          <c:order val="0"/>
          <c:tx>
            <c:strRef>
              <c:f>Sheet1!$B$1</c:f>
              <c:strCache>
                <c:ptCount val="1"/>
                <c:pt idx="0">
                  <c:v>Software Life Cycle</c:v>
                </c:pt>
              </c:strCache>
            </c:strRef>
          </c:tx>
          <c:dPt>
            <c:idx val="1"/>
            <c:bubble3D val="0"/>
            <c:spPr>
              <a:solidFill>
                <a:schemeClr val="tx2">
                  <a:lumMod val="50000"/>
                  <a:lumOff val="50000"/>
                </a:schemeClr>
              </a:solidFill>
            </c:spPr>
          </c:dPt>
          <c:dLbls>
            <c:numFmt formatCode="0%" sourceLinked="0"/>
            <c:txPr>
              <a:bodyPr/>
              <a:lstStyle/>
              <a:p>
                <a:pPr>
                  <a:defRPr>
                    <a:solidFill>
                      <a:schemeClr val="bg1"/>
                    </a:solidFill>
                  </a:defRPr>
                </a:pPr>
                <a:endParaRPr lang="en-US"/>
              </a:p>
            </c:txPr>
            <c:showLegendKey val="0"/>
            <c:showVal val="1"/>
            <c:showCatName val="0"/>
            <c:showSerName val="0"/>
            <c:showPercent val="0"/>
            <c:showBubbleSize val="0"/>
            <c:showLeaderLines val="1"/>
          </c:dLbls>
          <c:cat>
            <c:strRef>
              <c:f>Sheet1!$A$2:$A$3</c:f>
              <c:strCache>
                <c:ptCount val="2"/>
                <c:pt idx="0">
                  <c:v>Understanding System</c:v>
                </c:pt>
                <c:pt idx="1">
                  <c:v>Other Tasks</c:v>
                </c:pt>
              </c:strCache>
            </c:strRef>
          </c:cat>
          <c:val>
            <c:numRef>
              <c:f>Sheet1!$B$2:$B$3</c:f>
              <c:numCache>
                <c:formatCode>General</c:formatCode>
                <c:ptCount val="2"/>
                <c:pt idx="0">
                  <c:v>0.55000000000000004</c:v>
                </c:pt>
                <c:pt idx="1">
                  <c:v>0.45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541666666666663"/>
          <c:y val="0.33904409448818895"/>
          <c:w val="0.36458333333333331"/>
          <c:h val="0.43471181102362205"/>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0.15</c:v>
                </c:pt>
                <c:pt idx="1">
                  <c:v>0.05</c:v>
                </c:pt>
                <c:pt idx="2">
                  <c:v>0.05</c:v>
                </c:pt>
                <c:pt idx="3">
                  <c:v>0.03</c:v>
                </c:pt>
                <c:pt idx="4">
                  <c:v>0.03</c:v>
                </c:pt>
              </c:numCache>
            </c:numRef>
          </c:val>
        </c:ser>
        <c:dLbls>
          <c:showLegendKey val="0"/>
          <c:showVal val="0"/>
          <c:showCatName val="0"/>
          <c:showSerName val="0"/>
          <c:showPercent val="0"/>
          <c:showBubbleSize val="0"/>
        </c:dLbls>
        <c:gapWidth val="150"/>
        <c:axId val="227037184"/>
        <c:axId val="231360192"/>
      </c:barChart>
      <c:catAx>
        <c:axId val="227037184"/>
        <c:scaling>
          <c:orientation val="minMax"/>
        </c:scaling>
        <c:delete val="0"/>
        <c:axPos val="b"/>
        <c:majorTickMark val="out"/>
        <c:minorTickMark val="none"/>
        <c:tickLblPos val="nextTo"/>
        <c:txPr>
          <a:bodyPr/>
          <a:lstStyle/>
          <a:p>
            <a:pPr>
              <a:defRPr sz="1000"/>
            </a:pPr>
            <a:endParaRPr lang="en-US"/>
          </a:p>
        </c:txPr>
        <c:crossAx val="231360192"/>
        <c:crosses val="autoZero"/>
        <c:auto val="1"/>
        <c:lblAlgn val="ctr"/>
        <c:lblOffset val="100"/>
        <c:noMultiLvlLbl val="0"/>
      </c:catAx>
      <c:valAx>
        <c:axId val="231360192"/>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7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0.17</c:v>
                </c:pt>
                <c:pt idx="1">
                  <c:v>0.08</c:v>
                </c:pt>
                <c:pt idx="2">
                  <c:v>0.01</c:v>
                </c:pt>
                <c:pt idx="3">
                  <c:v>0.06</c:v>
                </c:pt>
                <c:pt idx="4">
                  <c:v>0</c:v>
                </c:pt>
              </c:numCache>
            </c:numRef>
          </c:val>
        </c:ser>
        <c:dLbls>
          <c:showLegendKey val="0"/>
          <c:showVal val="0"/>
          <c:showCatName val="0"/>
          <c:showSerName val="0"/>
          <c:showPercent val="0"/>
          <c:showBubbleSize val="0"/>
        </c:dLbls>
        <c:gapWidth val="150"/>
        <c:axId val="232006144"/>
        <c:axId val="231361920"/>
      </c:barChart>
      <c:catAx>
        <c:axId val="232006144"/>
        <c:scaling>
          <c:orientation val="minMax"/>
        </c:scaling>
        <c:delete val="0"/>
        <c:axPos val="b"/>
        <c:majorTickMark val="out"/>
        <c:minorTickMark val="none"/>
        <c:tickLblPos val="nextTo"/>
        <c:txPr>
          <a:bodyPr/>
          <a:lstStyle/>
          <a:p>
            <a:pPr>
              <a:defRPr sz="1000"/>
            </a:pPr>
            <a:endParaRPr lang="en-US"/>
          </a:p>
        </c:txPr>
        <c:crossAx val="231361920"/>
        <c:crosses val="autoZero"/>
        <c:auto val="1"/>
        <c:lblAlgn val="ctr"/>
        <c:lblOffset val="100"/>
        <c:noMultiLvlLbl val="0"/>
      </c:catAx>
      <c:valAx>
        <c:axId val="23136192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2006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0.01</c:v>
                </c:pt>
                <c:pt idx="1">
                  <c:v>0.02</c:v>
                </c:pt>
                <c:pt idx="2">
                  <c:v>0</c:v>
                </c:pt>
                <c:pt idx="3">
                  <c:v>0.02</c:v>
                </c:pt>
                <c:pt idx="4">
                  <c:v>0</c:v>
                </c:pt>
              </c:numCache>
            </c:numRef>
          </c:val>
        </c:ser>
        <c:dLbls>
          <c:showLegendKey val="0"/>
          <c:showVal val="0"/>
          <c:showCatName val="0"/>
          <c:showSerName val="0"/>
          <c:showPercent val="0"/>
          <c:showBubbleSize val="0"/>
        </c:dLbls>
        <c:gapWidth val="150"/>
        <c:axId val="227037696"/>
        <c:axId val="231363648"/>
      </c:barChart>
      <c:catAx>
        <c:axId val="227037696"/>
        <c:scaling>
          <c:orientation val="minMax"/>
        </c:scaling>
        <c:delete val="0"/>
        <c:axPos val="b"/>
        <c:majorTickMark val="out"/>
        <c:minorTickMark val="none"/>
        <c:tickLblPos val="nextTo"/>
        <c:txPr>
          <a:bodyPr/>
          <a:lstStyle/>
          <a:p>
            <a:pPr>
              <a:defRPr sz="1000"/>
            </a:pPr>
            <a:endParaRPr lang="en-US"/>
          </a:p>
        </c:txPr>
        <c:crossAx val="231363648"/>
        <c:crosses val="autoZero"/>
        <c:auto val="1"/>
        <c:lblAlgn val="ctr"/>
        <c:lblOffset val="100"/>
        <c:noMultiLvlLbl val="0"/>
      </c:catAx>
      <c:valAx>
        <c:axId val="231363648"/>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7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0.5</c:v>
                </c:pt>
                <c:pt idx="1">
                  <c:v>0.17</c:v>
                </c:pt>
                <c:pt idx="2">
                  <c:v>0.13</c:v>
                </c:pt>
                <c:pt idx="3">
                  <c:v>0.1</c:v>
                </c:pt>
                <c:pt idx="4">
                  <c:v>0.05</c:v>
                </c:pt>
              </c:numCache>
            </c:numRef>
          </c:val>
        </c:ser>
        <c:dLbls>
          <c:showLegendKey val="0"/>
          <c:showVal val="0"/>
          <c:showCatName val="0"/>
          <c:showSerName val="0"/>
          <c:showPercent val="0"/>
          <c:showBubbleSize val="0"/>
        </c:dLbls>
        <c:gapWidth val="150"/>
        <c:axId val="231879168"/>
        <c:axId val="231365376"/>
      </c:barChart>
      <c:catAx>
        <c:axId val="231879168"/>
        <c:scaling>
          <c:orientation val="minMax"/>
        </c:scaling>
        <c:delete val="0"/>
        <c:axPos val="b"/>
        <c:majorTickMark val="out"/>
        <c:minorTickMark val="none"/>
        <c:tickLblPos val="nextTo"/>
        <c:txPr>
          <a:bodyPr/>
          <a:lstStyle/>
          <a:p>
            <a:pPr>
              <a:defRPr sz="1000"/>
            </a:pPr>
            <a:endParaRPr lang="en-US"/>
          </a:p>
        </c:txPr>
        <c:crossAx val="231365376"/>
        <c:crosses val="autoZero"/>
        <c:auto val="1"/>
        <c:lblAlgn val="ctr"/>
        <c:lblOffset val="100"/>
        <c:noMultiLvlLbl val="0"/>
      </c:catAx>
      <c:valAx>
        <c:axId val="231365376"/>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1879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0.57999999999999996</c:v>
                </c:pt>
                <c:pt idx="1">
                  <c:v>0.14000000000000001</c:v>
                </c:pt>
                <c:pt idx="2">
                  <c:v>0.1</c:v>
                </c:pt>
                <c:pt idx="3">
                  <c:v>0.14000000000000001</c:v>
                </c:pt>
                <c:pt idx="4">
                  <c:v>0</c:v>
                </c:pt>
              </c:numCache>
            </c:numRef>
          </c:val>
        </c:ser>
        <c:dLbls>
          <c:showLegendKey val="0"/>
          <c:showVal val="0"/>
          <c:showCatName val="0"/>
          <c:showSerName val="0"/>
          <c:showPercent val="0"/>
          <c:showBubbleSize val="0"/>
        </c:dLbls>
        <c:gapWidth val="150"/>
        <c:axId val="251310592"/>
        <c:axId val="231400000"/>
      </c:barChart>
      <c:catAx>
        <c:axId val="251310592"/>
        <c:scaling>
          <c:orientation val="minMax"/>
        </c:scaling>
        <c:delete val="0"/>
        <c:axPos val="b"/>
        <c:majorTickMark val="out"/>
        <c:minorTickMark val="none"/>
        <c:tickLblPos val="nextTo"/>
        <c:txPr>
          <a:bodyPr/>
          <a:lstStyle/>
          <a:p>
            <a:pPr>
              <a:defRPr sz="1000"/>
            </a:pPr>
            <a:endParaRPr lang="en-US"/>
          </a:p>
        </c:txPr>
        <c:crossAx val="231400000"/>
        <c:crosses val="autoZero"/>
        <c:auto val="1"/>
        <c:lblAlgn val="ctr"/>
        <c:lblOffset val="100"/>
        <c:noMultiLvlLbl val="0"/>
      </c:catAx>
      <c:valAx>
        <c:axId val="23140000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51310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0.39</c:v>
                </c:pt>
                <c:pt idx="1">
                  <c:v>0.33</c:v>
                </c:pt>
                <c:pt idx="2">
                  <c:v>0.18</c:v>
                </c:pt>
                <c:pt idx="3">
                  <c:v>0.48</c:v>
                </c:pt>
                <c:pt idx="4">
                  <c:v>0.02</c:v>
                </c:pt>
              </c:numCache>
            </c:numRef>
          </c:val>
        </c:ser>
        <c:dLbls>
          <c:showLegendKey val="0"/>
          <c:showVal val="0"/>
          <c:showCatName val="0"/>
          <c:showSerName val="0"/>
          <c:showPercent val="0"/>
          <c:showBubbleSize val="0"/>
        </c:dLbls>
        <c:gapWidth val="150"/>
        <c:axId val="232008704"/>
        <c:axId val="231401728"/>
      </c:barChart>
      <c:catAx>
        <c:axId val="232008704"/>
        <c:scaling>
          <c:orientation val="minMax"/>
        </c:scaling>
        <c:delete val="0"/>
        <c:axPos val="b"/>
        <c:majorTickMark val="out"/>
        <c:minorTickMark val="none"/>
        <c:tickLblPos val="nextTo"/>
        <c:txPr>
          <a:bodyPr/>
          <a:lstStyle/>
          <a:p>
            <a:pPr>
              <a:defRPr sz="1000"/>
            </a:pPr>
            <a:endParaRPr lang="en-US"/>
          </a:p>
        </c:txPr>
        <c:crossAx val="231401728"/>
        <c:crosses val="autoZero"/>
        <c:auto val="1"/>
        <c:lblAlgn val="ctr"/>
        <c:lblOffset val="100"/>
        <c:noMultiLvlLbl val="0"/>
      </c:catAx>
      <c:valAx>
        <c:axId val="231401728"/>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2008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0.25</c:v>
                </c:pt>
                <c:pt idx="1">
                  <c:v>0.06</c:v>
                </c:pt>
                <c:pt idx="2">
                  <c:v>0.05</c:v>
                </c:pt>
                <c:pt idx="3">
                  <c:v>0.06</c:v>
                </c:pt>
                <c:pt idx="4">
                  <c:v>0.02</c:v>
                </c:pt>
              </c:numCache>
            </c:numRef>
          </c:val>
        </c:ser>
        <c:dLbls>
          <c:showLegendKey val="0"/>
          <c:showVal val="0"/>
          <c:showCatName val="0"/>
          <c:showSerName val="0"/>
          <c:showPercent val="0"/>
          <c:showBubbleSize val="0"/>
        </c:dLbls>
        <c:gapWidth val="150"/>
        <c:axId val="227032064"/>
        <c:axId val="231402880"/>
      </c:barChart>
      <c:catAx>
        <c:axId val="227032064"/>
        <c:scaling>
          <c:orientation val="minMax"/>
        </c:scaling>
        <c:delete val="0"/>
        <c:axPos val="b"/>
        <c:majorTickMark val="out"/>
        <c:minorTickMark val="none"/>
        <c:tickLblPos val="nextTo"/>
        <c:txPr>
          <a:bodyPr/>
          <a:lstStyle/>
          <a:p>
            <a:pPr>
              <a:defRPr sz="1000"/>
            </a:pPr>
            <a:endParaRPr lang="en-US"/>
          </a:p>
        </c:txPr>
        <c:crossAx val="231402880"/>
        <c:crosses val="autoZero"/>
        <c:auto val="1"/>
        <c:lblAlgn val="ctr"/>
        <c:lblOffset val="100"/>
        <c:noMultiLvlLbl val="0"/>
      </c:catAx>
      <c:valAx>
        <c:axId val="23140288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2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0.16</c:v>
                </c:pt>
                <c:pt idx="1">
                  <c:v>0.11</c:v>
                </c:pt>
                <c:pt idx="2">
                  <c:v>0.01</c:v>
                </c:pt>
                <c:pt idx="3">
                  <c:v>0.05</c:v>
                </c:pt>
                <c:pt idx="4">
                  <c:v>0</c:v>
                </c:pt>
              </c:numCache>
            </c:numRef>
          </c:val>
        </c:ser>
        <c:dLbls>
          <c:showLegendKey val="0"/>
          <c:showVal val="0"/>
          <c:showCatName val="0"/>
          <c:showSerName val="0"/>
          <c:showPercent val="0"/>
          <c:showBubbleSize val="0"/>
        </c:dLbls>
        <c:gapWidth val="150"/>
        <c:axId val="227039744"/>
        <c:axId val="231405760"/>
      </c:barChart>
      <c:catAx>
        <c:axId val="227039744"/>
        <c:scaling>
          <c:orientation val="minMax"/>
        </c:scaling>
        <c:delete val="0"/>
        <c:axPos val="b"/>
        <c:majorTickMark val="out"/>
        <c:minorTickMark val="none"/>
        <c:tickLblPos val="nextTo"/>
        <c:txPr>
          <a:bodyPr/>
          <a:lstStyle/>
          <a:p>
            <a:pPr>
              <a:defRPr sz="1000"/>
            </a:pPr>
            <a:endParaRPr lang="en-US"/>
          </a:p>
        </c:txPr>
        <c:crossAx val="231405760"/>
        <c:crosses val="autoZero"/>
        <c:auto val="1"/>
        <c:lblAlgn val="ctr"/>
        <c:lblOffset val="100"/>
        <c:noMultiLvlLbl val="0"/>
      </c:catAx>
      <c:valAx>
        <c:axId val="23140576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39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0.01</c:v>
                </c:pt>
                <c:pt idx="1">
                  <c:v>0.02</c:v>
                </c:pt>
                <c:pt idx="2">
                  <c:v>0</c:v>
                </c:pt>
                <c:pt idx="3">
                  <c:v>0.01</c:v>
                </c:pt>
                <c:pt idx="4">
                  <c:v>0</c:v>
                </c:pt>
              </c:numCache>
            </c:numRef>
          </c:val>
        </c:ser>
        <c:dLbls>
          <c:showLegendKey val="0"/>
          <c:showVal val="0"/>
          <c:showCatName val="0"/>
          <c:showSerName val="0"/>
          <c:showPercent val="0"/>
          <c:showBubbleSize val="0"/>
        </c:dLbls>
        <c:gapWidth val="150"/>
        <c:axId val="231732736"/>
        <c:axId val="231596032"/>
      </c:barChart>
      <c:catAx>
        <c:axId val="231732736"/>
        <c:scaling>
          <c:orientation val="minMax"/>
        </c:scaling>
        <c:delete val="0"/>
        <c:axPos val="b"/>
        <c:majorTickMark val="out"/>
        <c:minorTickMark val="none"/>
        <c:tickLblPos val="nextTo"/>
        <c:txPr>
          <a:bodyPr/>
          <a:lstStyle/>
          <a:p>
            <a:pPr>
              <a:defRPr sz="1000"/>
            </a:pPr>
            <a:endParaRPr lang="en-US"/>
          </a:p>
        </c:txPr>
        <c:crossAx val="231596032"/>
        <c:crosses val="autoZero"/>
        <c:auto val="1"/>
        <c:lblAlgn val="ctr"/>
        <c:lblOffset val="100"/>
        <c:noMultiLvlLbl val="0"/>
      </c:catAx>
      <c:valAx>
        <c:axId val="231596032"/>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1732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0.5</c:v>
                </c:pt>
                <c:pt idx="1">
                  <c:v>0.2</c:v>
                </c:pt>
                <c:pt idx="2">
                  <c:v>0.16</c:v>
                </c:pt>
                <c:pt idx="3">
                  <c:v>0.15</c:v>
                </c:pt>
                <c:pt idx="4">
                  <c:v>0.05</c:v>
                </c:pt>
              </c:numCache>
            </c:numRef>
          </c:val>
        </c:ser>
        <c:dLbls>
          <c:showLegendKey val="0"/>
          <c:showVal val="0"/>
          <c:showCatName val="0"/>
          <c:showSerName val="0"/>
          <c:showPercent val="0"/>
          <c:showBubbleSize val="0"/>
        </c:dLbls>
        <c:gapWidth val="150"/>
        <c:axId val="232008192"/>
        <c:axId val="231597760"/>
      </c:barChart>
      <c:catAx>
        <c:axId val="232008192"/>
        <c:scaling>
          <c:orientation val="minMax"/>
        </c:scaling>
        <c:delete val="0"/>
        <c:axPos val="b"/>
        <c:majorTickMark val="out"/>
        <c:minorTickMark val="none"/>
        <c:tickLblPos val="nextTo"/>
        <c:txPr>
          <a:bodyPr/>
          <a:lstStyle/>
          <a:p>
            <a:pPr>
              <a:defRPr sz="1000"/>
            </a:pPr>
            <a:endParaRPr lang="en-US"/>
          </a:p>
        </c:txPr>
        <c:crossAx val="231597760"/>
        <c:crosses val="autoZero"/>
        <c:auto val="1"/>
        <c:lblAlgn val="ctr"/>
        <c:lblOffset val="100"/>
        <c:noMultiLvlLbl val="0"/>
      </c:catAx>
      <c:valAx>
        <c:axId val="23159776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2008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Changes</a:t>
            </a:r>
            <a:r>
              <a:rPr lang="en-US" baseline="0" dirty="0" smtClean="0"/>
              <a:t> in Mean Reciprocal Rank </a:t>
            </a:r>
          </a:p>
          <a:p>
            <a:pPr>
              <a:defRPr/>
            </a:pPr>
            <a:r>
              <a:rPr lang="en-US" baseline="0" dirty="0" smtClean="0"/>
              <a:t>Based on Component</a:t>
            </a:r>
            <a:endParaRPr lang="en-US" dirty="0"/>
          </a:p>
        </c:rich>
      </c:tx>
      <c:layout/>
      <c:overlay val="0"/>
    </c:title>
    <c:autoTitleDeleted val="0"/>
    <c:plotArea>
      <c:layout/>
      <c:barChart>
        <c:barDir val="col"/>
        <c:grouping val="clustered"/>
        <c:varyColors val="0"/>
        <c:ser>
          <c:idx val="0"/>
          <c:order val="0"/>
          <c:tx>
            <c:strRef>
              <c:f>Sheet1!$B$1</c:f>
              <c:strCache>
                <c:ptCount val="1"/>
                <c:pt idx="0">
                  <c:v>Unweighted</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9.8900000000000002E-2</c:v>
                </c:pt>
                <c:pt idx="1">
                  <c:v>9.8900000000000002E-2</c:v>
                </c:pt>
                <c:pt idx="2">
                  <c:v>9.8900000000000002E-2</c:v>
                </c:pt>
                <c:pt idx="3">
                  <c:v>9.8900000000000002E-2</c:v>
                </c:pt>
                <c:pt idx="4">
                  <c:v>9.8900000000000002E-2</c:v>
                </c:pt>
              </c:numCache>
            </c:numRef>
          </c:val>
        </c:ser>
        <c:ser>
          <c:idx val="1"/>
          <c:order val="1"/>
          <c:tx>
            <c:strRef>
              <c:f>Sheet1!$C$1</c:f>
              <c:strCache>
                <c:ptCount val="1"/>
                <c:pt idx="0">
                  <c:v>Factor of 2</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Sheet1!$C$2:$C$6</c:f>
              <c:numCache>
                <c:formatCode>General</c:formatCode>
                <c:ptCount val="5"/>
                <c:pt idx="0">
                  <c:v>0.10639999999999999</c:v>
                </c:pt>
                <c:pt idx="1">
                  <c:v>0.1119</c:v>
                </c:pt>
                <c:pt idx="2">
                  <c:v>7.6700000000000004E-2</c:v>
                </c:pt>
                <c:pt idx="3">
                  <c:v>0.11409999999999999</c:v>
                </c:pt>
                <c:pt idx="4">
                  <c:v>9.7900000000000001E-2</c:v>
                </c:pt>
              </c:numCache>
            </c:numRef>
          </c:val>
        </c:ser>
        <c:ser>
          <c:idx val="2"/>
          <c:order val="2"/>
          <c:tx>
            <c:strRef>
              <c:f>Sheet1!$D$1</c:f>
              <c:strCache>
                <c:ptCount val="1"/>
                <c:pt idx="0">
                  <c:v>Factor of 4</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Sheet1!$D$2:$D$6</c:f>
              <c:numCache>
                <c:formatCode>General</c:formatCode>
                <c:ptCount val="5"/>
                <c:pt idx="0">
                  <c:v>0.12180000000000001</c:v>
                </c:pt>
                <c:pt idx="1">
                  <c:v>0.12590000000000001</c:v>
                </c:pt>
                <c:pt idx="2">
                  <c:v>9.7000000000000003E-2</c:v>
                </c:pt>
                <c:pt idx="3">
                  <c:v>8.5000000000000006E-2</c:v>
                </c:pt>
                <c:pt idx="4">
                  <c:v>8.48E-2</c:v>
                </c:pt>
              </c:numCache>
            </c:numRef>
          </c:val>
        </c:ser>
        <c:ser>
          <c:idx val="3"/>
          <c:order val="3"/>
          <c:tx>
            <c:strRef>
              <c:f>Sheet1!$E$1</c:f>
              <c:strCache>
                <c:ptCount val="1"/>
                <c:pt idx="0">
                  <c:v>Factor of 8</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Sheet1!$E$2:$E$6</c:f>
              <c:numCache>
                <c:formatCode>General</c:formatCode>
                <c:ptCount val="5"/>
                <c:pt idx="0">
                  <c:v>0.14099999999999999</c:v>
                </c:pt>
                <c:pt idx="1">
                  <c:v>0.12230000000000001</c:v>
                </c:pt>
                <c:pt idx="2">
                  <c:v>5.5800000000000002E-2</c:v>
                </c:pt>
                <c:pt idx="3">
                  <c:v>0.108</c:v>
                </c:pt>
                <c:pt idx="4">
                  <c:v>5.4800000000000001E-2</c:v>
                </c:pt>
              </c:numCache>
            </c:numRef>
          </c:val>
        </c:ser>
        <c:dLbls>
          <c:showLegendKey val="0"/>
          <c:showVal val="0"/>
          <c:showCatName val="0"/>
          <c:showSerName val="0"/>
          <c:showPercent val="0"/>
          <c:showBubbleSize val="0"/>
        </c:dLbls>
        <c:gapWidth val="150"/>
        <c:axId val="204817920"/>
        <c:axId val="179731776"/>
      </c:barChart>
      <c:catAx>
        <c:axId val="204817920"/>
        <c:scaling>
          <c:orientation val="minMax"/>
        </c:scaling>
        <c:delete val="0"/>
        <c:axPos val="b"/>
        <c:majorTickMark val="out"/>
        <c:minorTickMark val="none"/>
        <c:tickLblPos val="nextTo"/>
        <c:crossAx val="179731776"/>
        <c:crosses val="autoZero"/>
        <c:auto val="1"/>
        <c:lblAlgn val="ctr"/>
        <c:lblOffset val="100"/>
        <c:noMultiLvlLbl val="0"/>
      </c:catAx>
      <c:valAx>
        <c:axId val="179731776"/>
        <c:scaling>
          <c:orientation val="minMax"/>
        </c:scaling>
        <c:delete val="0"/>
        <c:axPos val="l"/>
        <c:majorGridlines/>
        <c:title>
          <c:tx>
            <c:rich>
              <a:bodyPr rot="-5400000" vert="horz"/>
              <a:lstStyle/>
              <a:p>
                <a:pPr>
                  <a:defRPr/>
                </a:pPr>
                <a:r>
                  <a:rPr lang="en-US" dirty="0" smtClean="0"/>
                  <a:t>MRR</a:t>
                </a:r>
                <a:endParaRPr lang="en-US" dirty="0"/>
              </a:p>
            </c:rich>
          </c:tx>
          <c:layout/>
          <c:overlay val="0"/>
        </c:title>
        <c:numFmt formatCode="General" sourceLinked="1"/>
        <c:majorTickMark val="out"/>
        <c:minorTickMark val="none"/>
        <c:tickLblPos val="nextTo"/>
        <c:crossAx val="204817920"/>
        <c:crosses val="autoZero"/>
        <c:crossBetween val="between"/>
        <c:majorUnit val="5.000000000000001E-2"/>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0.57999999999999996</c:v>
                </c:pt>
                <c:pt idx="1">
                  <c:v>0.22</c:v>
                </c:pt>
                <c:pt idx="2">
                  <c:v>0.09</c:v>
                </c:pt>
                <c:pt idx="3">
                  <c:v>0.17</c:v>
                </c:pt>
                <c:pt idx="4">
                  <c:v>0</c:v>
                </c:pt>
              </c:numCache>
            </c:numRef>
          </c:val>
        </c:ser>
        <c:dLbls>
          <c:showLegendKey val="0"/>
          <c:showVal val="0"/>
          <c:showCatName val="0"/>
          <c:showSerName val="0"/>
          <c:showPercent val="0"/>
          <c:showBubbleSize val="0"/>
        </c:dLbls>
        <c:gapWidth val="150"/>
        <c:axId val="232006656"/>
        <c:axId val="231599488"/>
      </c:barChart>
      <c:catAx>
        <c:axId val="232006656"/>
        <c:scaling>
          <c:orientation val="minMax"/>
        </c:scaling>
        <c:delete val="0"/>
        <c:axPos val="b"/>
        <c:majorTickMark val="out"/>
        <c:minorTickMark val="none"/>
        <c:tickLblPos val="nextTo"/>
        <c:txPr>
          <a:bodyPr/>
          <a:lstStyle/>
          <a:p>
            <a:pPr>
              <a:defRPr sz="1000"/>
            </a:pPr>
            <a:endParaRPr lang="en-US"/>
          </a:p>
        </c:txPr>
        <c:crossAx val="231599488"/>
        <c:crosses val="autoZero"/>
        <c:auto val="1"/>
        <c:lblAlgn val="ctr"/>
        <c:lblOffset val="100"/>
        <c:noMultiLvlLbl val="0"/>
      </c:catAx>
      <c:valAx>
        <c:axId val="231599488"/>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32006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aseline="0" dirty="0" smtClean="0"/>
              <a:t>Method Level Unique Term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0.39</c:v>
                </c:pt>
                <c:pt idx="1">
                  <c:v>0.44</c:v>
                </c:pt>
                <c:pt idx="2">
                  <c:v>0.18</c:v>
                </c:pt>
                <c:pt idx="3">
                  <c:v>0.36</c:v>
                </c:pt>
                <c:pt idx="4">
                  <c:v>0</c:v>
                </c:pt>
              </c:numCache>
            </c:numRef>
          </c:val>
        </c:ser>
        <c:dLbls>
          <c:showLegendKey val="0"/>
          <c:showVal val="0"/>
          <c:showCatName val="0"/>
          <c:showSerName val="0"/>
          <c:showPercent val="0"/>
          <c:showBubbleSize val="0"/>
        </c:dLbls>
        <c:gapWidth val="150"/>
        <c:axId val="227040768"/>
        <c:axId val="231601216"/>
      </c:barChart>
      <c:catAx>
        <c:axId val="227040768"/>
        <c:scaling>
          <c:orientation val="minMax"/>
        </c:scaling>
        <c:delete val="0"/>
        <c:axPos val="b"/>
        <c:majorTickMark val="out"/>
        <c:minorTickMark val="none"/>
        <c:tickLblPos val="nextTo"/>
        <c:txPr>
          <a:bodyPr/>
          <a:lstStyle/>
          <a:p>
            <a:pPr>
              <a:defRPr sz="1000"/>
            </a:pPr>
            <a:endParaRPr lang="en-US"/>
          </a:p>
        </c:txPr>
        <c:crossAx val="231601216"/>
        <c:crosses val="autoZero"/>
        <c:auto val="1"/>
        <c:lblAlgn val="ctr"/>
        <c:lblOffset val="100"/>
        <c:noMultiLvlLbl val="0"/>
      </c:catAx>
      <c:valAx>
        <c:axId val="231601216"/>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40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Applying the Genetic Algorithm</c:v>
                </c:pt>
              </c:strCache>
            </c:strRef>
          </c:tx>
          <c:invertIfNegative val="0"/>
          <c:cat>
            <c:strRef>
              <c:f>Sheet1!$A$2:$A$6</c:f>
              <c:strCache>
                <c:ptCount val="5"/>
                <c:pt idx="0">
                  <c:v>Unweighted</c:v>
                </c:pt>
                <c:pt idx="1">
                  <c:v>Untrained</c:v>
                </c:pt>
                <c:pt idx="2">
                  <c:v>Pop. Size 10</c:v>
                </c:pt>
                <c:pt idx="3">
                  <c:v>Pop. Size 25</c:v>
                </c:pt>
                <c:pt idx="4">
                  <c:v>Pop. Size 50</c:v>
                </c:pt>
              </c:strCache>
            </c:strRef>
          </c:cat>
          <c:val>
            <c:numRef>
              <c:f>Sheet1!$B$2:$B$6</c:f>
              <c:numCache>
                <c:formatCode>General</c:formatCode>
                <c:ptCount val="5"/>
                <c:pt idx="0">
                  <c:v>2.5999999999999999E-3</c:v>
                </c:pt>
                <c:pt idx="1">
                  <c:v>4.5999999999999999E-3</c:v>
                </c:pt>
                <c:pt idx="2">
                  <c:v>4.7000000000000002E-3</c:v>
                </c:pt>
                <c:pt idx="3">
                  <c:v>5.1000000000000004E-3</c:v>
                </c:pt>
                <c:pt idx="4">
                  <c:v>5.5999999999999999E-3</c:v>
                </c:pt>
              </c:numCache>
            </c:numRef>
          </c:val>
        </c:ser>
        <c:dLbls>
          <c:showLegendKey val="0"/>
          <c:showVal val="0"/>
          <c:showCatName val="0"/>
          <c:showSerName val="0"/>
          <c:showPercent val="0"/>
          <c:showBubbleSize val="0"/>
        </c:dLbls>
        <c:gapWidth val="150"/>
        <c:axId val="226951680"/>
        <c:axId val="231602944"/>
      </c:barChart>
      <c:catAx>
        <c:axId val="226951680"/>
        <c:scaling>
          <c:orientation val="minMax"/>
        </c:scaling>
        <c:delete val="0"/>
        <c:axPos val="b"/>
        <c:majorTickMark val="out"/>
        <c:minorTickMark val="none"/>
        <c:tickLblPos val="nextTo"/>
        <c:crossAx val="231602944"/>
        <c:crosses val="autoZero"/>
        <c:auto val="1"/>
        <c:lblAlgn val="ctr"/>
        <c:lblOffset val="100"/>
        <c:noMultiLvlLbl val="0"/>
      </c:catAx>
      <c:valAx>
        <c:axId val="231602944"/>
        <c:scaling>
          <c:orientation val="minMax"/>
        </c:scaling>
        <c:delete val="0"/>
        <c:axPos val="l"/>
        <c:majorGridlines/>
        <c:title>
          <c:tx>
            <c:rich>
              <a:bodyPr rot="-5400000" vert="horz"/>
              <a:lstStyle/>
              <a:p>
                <a:pPr>
                  <a:defRPr/>
                </a:pPr>
                <a:r>
                  <a:rPr lang="en-US" dirty="0" smtClean="0"/>
                  <a:t>MRR</a:t>
                </a:r>
                <a:endParaRPr lang="en-US" dirty="0"/>
              </a:p>
            </c:rich>
          </c:tx>
          <c:layout/>
          <c:overlay val="0"/>
        </c:title>
        <c:numFmt formatCode="General" sourceLinked="1"/>
        <c:majorTickMark val="out"/>
        <c:minorTickMark val="none"/>
        <c:tickLblPos val="nextTo"/>
        <c:crossAx val="226951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Applying the Genetic Algorithm</c:v>
                </c:pt>
              </c:strCache>
            </c:strRef>
          </c:tx>
          <c:invertIfNegative val="0"/>
          <c:cat>
            <c:strRef>
              <c:f>Sheet1!$A$2:$A$6</c:f>
              <c:strCache>
                <c:ptCount val="5"/>
                <c:pt idx="0">
                  <c:v>Unweighted</c:v>
                </c:pt>
                <c:pt idx="1">
                  <c:v>Untrained</c:v>
                </c:pt>
                <c:pt idx="2">
                  <c:v>Pop. Size 10</c:v>
                </c:pt>
                <c:pt idx="3">
                  <c:v>Pop. Size 25</c:v>
                </c:pt>
                <c:pt idx="4">
                  <c:v>Pop. Size 50</c:v>
                </c:pt>
              </c:strCache>
            </c:strRef>
          </c:cat>
          <c:val>
            <c:numRef>
              <c:f>Sheet1!$B$2:$B$6</c:f>
              <c:numCache>
                <c:formatCode>General</c:formatCode>
                <c:ptCount val="5"/>
                <c:pt idx="0">
                  <c:v>2.5999999999999999E-3</c:v>
                </c:pt>
                <c:pt idx="1">
                  <c:v>4.5999999999999999E-3</c:v>
                </c:pt>
                <c:pt idx="2">
                  <c:v>4.8999999999999998E-3</c:v>
                </c:pt>
                <c:pt idx="3">
                  <c:v>5.1999999999999998E-3</c:v>
                </c:pt>
                <c:pt idx="4">
                  <c:v>4.7999999999999996E-3</c:v>
                </c:pt>
              </c:numCache>
            </c:numRef>
          </c:val>
        </c:ser>
        <c:dLbls>
          <c:showLegendKey val="0"/>
          <c:showVal val="0"/>
          <c:showCatName val="0"/>
          <c:showSerName val="0"/>
          <c:showPercent val="0"/>
          <c:showBubbleSize val="0"/>
        </c:dLbls>
        <c:gapWidth val="150"/>
        <c:axId val="226953728"/>
        <c:axId val="250972416"/>
      </c:barChart>
      <c:catAx>
        <c:axId val="226953728"/>
        <c:scaling>
          <c:orientation val="minMax"/>
        </c:scaling>
        <c:delete val="0"/>
        <c:axPos val="b"/>
        <c:majorTickMark val="out"/>
        <c:minorTickMark val="none"/>
        <c:tickLblPos val="nextTo"/>
        <c:crossAx val="250972416"/>
        <c:crosses val="autoZero"/>
        <c:auto val="1"/>
        <c:lblAlgn val="ctr"/>
        <c:lblOffset val="100"/>
        <c:noMultiLvlLbl val="0"/>
      </c:catAx>
      <c:valAx>
        <c:axId val="250972416"/>
        <c:scaling>
          <c:orientation val="minMax"/>
        </c:scaling>
        <c:delete val="0"/>
        <c:axPos val="l"/>
        <c:majorGridlines/>
        <c:title>
          <c:tx>
            <c:rich>
              <a:bodyPr rot="-5400000" vert="horz"/>
              <a:lstStyle/>
              <a:p>
                <a:pPr>
                  <a:defRPr/>
                </a:pPr>
                <a:r>
                  <a:rPr lang="en-US" dirty="0" smtClean="0"/>
                  <a:t>MRR</a:t>
                </a:r>
                <a:endParaRPr lang="en-US" dirty="0"/>
              </a:p>
            </c:rich>
          </c:tx>
          <c:layout/>
          <c:overlay val="0"/>
        </c:title>
        <c:numFmt formatCode="General" sourceLinked="1"/>
        <c:majorTickMark val="out"/>
        <c:minorTickMark val="none"/>
        <c:tickLblPos val="nextTo"/>
        <c:crossAx val="226953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ArgoUML MRRs</a:t>
            </a:r>
          </a:p>
        </c:rich>
      </c:tx>
      <c:layout/>
      <c:overlay val="0"/>
    </c:title>
    <c:autoTitleDeleted val="0"/>
    <c:plotArea>
      <c:layout/>
      <c:barChart>
        <c:barDir val="col"/>
        <c:grouping val="clustered"/>
        <c:varyColors val="0"/>
        <c:ser>
          <c:idx val="0"/>
          <c:order val="0"/>
          <c:tx>
            <c:strRef>
              <c:f>Sheet1!$B$1</c:f>
              <c:strCache>
                <c:ptCount val="1"/>
                <c:pt idx="0">
                  <c:v>Best Type</c:v>
                </c:pt>
              </c:strCache>
            </c:strRef>
          </c:tx>
          <c:invertIfNegative val="0"/>
          <c:cat>
            <c:strRef>
              <c:f>Sheet1!$A$2:$A$5</c:f>
              <c:strCache>
                <c:ptCount val="4"/>
                <c:pt idx="0">
                  <c:v>ICL</c:v>
                </c:pt>
                <c:pt idx="1">
                  <c:v>CSB</c:v>
                </c:pt>
                <c:pt idx="2">
                  <c:v>LMPBV</c:v>
                </c:pt>
                <c:pt idx="3">
                  <c:v>Flat</c:v>
                </c:pt>
              </c:strCache>
            </c:strRef>
          </c:cat>
          <c:val>
            <c:numRef>
              <c:f>Sheet1!$B$2:$B$5</c:f>
              <c:numCache>
                <c:formatCode>General</c:formatCode>
                <c:ptCount val="4"/>
                <c:pt idx="0">
                  <c:v>3.8699999999999998E-2</c:v>
                </c:pt>
                <c:pt idx="1">
                  <c:v>6.88E-2</c:v>
                </c:pt>
                <c:pt idx="2">
                  <c:v>9.7999999999999997E-3</c:v>
                </c:pt>
                <c:pt idx="3">
                  <c:v>6.1699999999999998E-2</c:v>
                </c:pt>
              </c:numCache>
            </c:numRef>
          </c:val>
        </c:ser>
        <c:ser>
          <c:idx val="1"/>
          <c:order val="1"/>
          <c:tx>
            <c:strRef>
              <c:f>Sheet1!$C$1</c:f>
              <c:strCache>
                <c:ptCount val="1"/>
                <c:pt idx="0">
                  <c:v>Best of Corpus</c:v>
                </c:pt>
              </c:strCache>
            </c:strRef>
          </c:tx>
          <c:invertIfNegative val="0"/>
          <c:cat>
            <c:strRef>
              <c:f>Sheet1!$A$2:$A$5</c:f>
              <c:strCache>
                <c:ptCount val="4"/>
                <c:pt idx="0">
                  <c:v>ICL</c:v>
                </c:pt>
                <c:pt idx="1">
                  <c:v>CSB</c:v>
                </c:pt>
                <c:pt idx="2">
                  <c:v>LMPBV</c:v>
                </c:pt>
                <c:pt idx="3">
                  <c:v>Flat</c:v>
                </c:pt>
              </c:strCache>
            </c:strRef>
          </c:cat>
          <c:val>
            <c:numRef>
              <c:f>Sheet1!$C$2:$C$5</c:f>
              <c:numCache>
                <c:formatCode>General</c:formatCode>
                <c:ptCount val="4"/>
                <c:pt idx="0">
                  <c:v>4.1599999999999998E-2</c:v>
                </c:pt>
                <c:pt idx="1">
                  <c:v>7.0699999999999999E-2</c:v>
                </c:pt>
                <c:pt idx="2">
                  <c:v>1.1299999999999999E-2</c:v>
                </c:pt>
                <c:pt idx="3">
                  <c:v>7.2800000000000004E-2</c:v>
                </c:pt>
              </c:numCache>
            </c:numRef>
          </c:val>
        </c:ser>
        <c:ser>
          <c:idx val="2"/>
          <c:order val="2"/>
          <c:tx>
            <c:strRef>
              <c:f>Sheet1!$D$1</c:f>
              <c:strCache>
                <c:ptCount val="1"/>
                <c:pt idx="0">
                  <c:v>Best Overall</c:v>
                </c:pt>
              </c:strCache>
            </c:strRef>
          </c:tx>
          <c:invertIfNegative val="0"/>
          <c:cat>
            <c:strRef>
              <c:f>Sheet1!$A$2:$A$5</c:f>
              <c:strCache>
                <c:ptCount val="4"/>
                <c:pt idx="0">
                  <c:v>ICL</c:v>
                </c:pt>
                <c:pt idx="1">
                  <c:v>CSB</c:v>
                </c:pt>
                <c:pt idx="2">
                  <c:v>LMPBV</c:v>
                </c:pt>
                <c:pt idx="3">
                  <c:v>Flat</c:v>
                </c:pt>
              </c:strCache>
            </c:strRef>
          </c:cat>
          <c:val>
            <c:numRef>
              <c:f>Sheet1!$D$2:$D$5</c:f>
              <c:numCache>
                <c:formatCode>General</c:formatCode>
                <c:ptCount val="4"/>
                <c:pt idx="0">
                  <c:v>8.8800000000000004E-2</c:v>
                </c:pt>
                <c:pt idx="1">
                  <c:v>8.8800000000000004E-2</c:v>
                </c:pt>
                <c:pt idx="2">
                  <c:v>8.8800000000000004E-2</c:v>
                </c:pt>
                <c:pt idx="3">
                  <c:v>8.8800000000000004E-2</c:v>
                </c:pt>
              </c:numCache>
            </c:numRef>
          </c:val>
        </c:ser>
        <c:dLbls>
          <c:showLegendKey val="0"/>
          <c:showVal val="0"/>
          <c:showCatName val="0"/>
          <c:showSerName val="0"/>
          <c:showPercent val="0"/>
          <c:showBubbleSize val="0"/>
        </c:dLbls>
        <c:gapWidth val="75"/>
        <c:overlap val="-25"/>
        <c:axId val="266944000"/>
        <c:axId val="44216832"/>
      </c:barChart>
      <c:catAx>
        <c:axId val="266944000"/>
        <c:scaling>
          <c:orientation val="minMax"/>
        </c:scaling>
        <c:delete val="0"/>
        <c:axPos val="b"/>
        <c:majorTickMark val="none"/>
        <c:minorTickMark val="none"/>
        <c:tickLblPos val="nextTo"/>
        <c:crossAx val="44216832"/>
        <c:crosses val="autoZero"/>
        <c:auto val="1"/>
        <c:lblAlgn val="ctr"/>
        <c:lblOffset val="100"/>
        <c:noMultiLvlLbl val="0"/>
      </c:catAx>
      <c:valAx>
        <c:axId val="44216832"/>
        <c:scaling>
          <c:orientation val="minMax"/>
        </c:scaling>
        <c:delete val="0"/>
        <c:axPos val="l"/>
        <c:majorGridlines/>
        <c:numFmt formatCode="General" sourceLinked="1"/>
        <c:majorTickMark val="none"/>
        <c:minorTickMark val="none"/>
        <c:tickLblPos val="nextTo"/>
        <c:spPr>
          <a:ln w="15875">
            <a:noFill/>
          </a:ln>
        </c:spPr>
        <c:crossAx val="266944000"/>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All</a:t>
            </a:r>
            <a:r>
              <a:rPr lang="en-US" baseline="0" dirty="0" smtClean="0"/>
              <a:t> Systems MRRs</a:t>
            </a:r>
            <a:endParaRPr lang="en-US" dirty="0"/>
          </a:p>
        </c:rich>
      </c:tx>
      <c:layout/>
      <c:overlay val="0"/>
    </c:title>
    <c:autoTitleDeleted val="0"/>
    <c:plotArea>
      <c:layout/>
      <c:barChart>
        <c:barDir val="col"/>
        <c:grouping val="clustered"/>
        <c:varyColors val="0"/>
        <c:ser>
          <c:idx val="0"/>
          <c:order val="0"/>
          <c:tx>
            <c:strRef>
              <c:f>Sheet1!$B$1</c:f>
              <c:strCache>
                <c:ptCount val="1"/>
                <c:pt idx="0">
                  <c:v>Best Type</c:v>
                </c:pt>
              </c:strCache>
            </c:strRef>
          </c:tx>
          <c:invertIfNegative val="0"/>
          <c:cat>
            <c:strRef>
              <c:f>Sheet1!$A$2:$A$5</c:f>
              <c:strCache>
                <c:ptCount val="4"/>
                <c:pt idx="0">
                  <c:v>ICL</c:v>
                </c:pt>
                <c:pt idx="1">
                  <c:v>CSB</c:v>
                </c:pt>
                <c:pt idx="2">
                  <c:v>LMPBV</c:v>
                </c:pt>
                <c:pt idx="3">
                  <c:v>Flat</c:v>
                </c:pt>
              </c:strCache>
            </c:strRef>
          </c:cat>
          <c:val>
            <c:numRef>
              <c:f>Sheet1!$B$2:$B$5</c:f>
              <c:numCache>
                <c:formatCode>General</c:formatCode>
                <c:ptCount val="4"/>
                <c:pt idx="0">
                  <c:v>3.1600000000000003E-2</c:v>
                </c:pt>
                <c:pt idx="1">
                  <c:v>3.95E-2</c:v>
                </c:pt>
                <c:pt idx="2">
                  <c:v>2.8999999999999998E-3</c:v>
                </c:pt>
                <c:pt idx="3">
                  <c:v>5.3100000000000001E-2</c:v>
                </c:pt>
              </c:numCache>
            </c:numRef>
          </c:val>
        </c:ser>
        <c:ser>
          <c:idx val="1"/>
          <c:order val="1"/>
          <c:tx>
            <c:strRef>
              <c:f>Sheet1!$C$1</c:f>
              <c:strCache>
                <c:ptCount val="1"/>
                <c:pt idx="0">
                  <c:v>Best of Corpus</c:v>
                </c:pt>
              </c:strCache>
            </c:strRef>
          </c:tx>
          <c:invertIfNegative val="0"/>
          <c:cat>
            <c:strRef>
              <c:f>Sheet1!$A$2:$A$5</c:f>
              <c:strCache>
                <c:ptCount val="4"/>
                <c:pt idx="0">
                  <c:v>ICL</c:v>
                </c:pt>
                <c:pt idx="1">
                  <c:v>CSB</c:v>
                </c:pt>
                <c:pt idx="2">
                  <c:v>LMPBV</c:v>
                </c:pt>
                <c:pt idx="3">
                  <c:v>Flat</c:v>
                </c:pt>
              </c:strCache>
            </c:strRef>
          </c:cat>
          <c:val>
            <c:numRef>
              <c:f>Sheet1!$C$2:$C$5</c:f>
              <c:numCache>
                <c:formatCode>General</c:formatCode>
                <c:ptCount val="4"/>
                <c:pt idx="0">
                  <c:v>3.2800000000000003E-2</c:v>
                </c:pt>
                <c:pt idx="1">
                  <c:v>4.0300000000000002E-2</c:v>
                </c:pt>
                <c:pt idx="2">
                  <c:v>1.78E-2</c:v>
                </c:pt>
                <c:pt idx="3">
                  <c:v>5.7000000000000002E-2</c:v>
                </c:pt>
              </c:numCache>
            </c:numRef>
          </c:val>
        </c:ser>
        <c:ser>
          <c:idx val="2"/>
          <c:order val="2"/>
          <c:tx>
            <c:strRef>
              <c:f>Sheet1!$D$1</c:f>
              <c:strCache>
                <c:ptCount val="1"/>
                <c:pt idx="0">
                  <c:v>Best Overall</c:v>
                </c:pt>
              </c:strCache>
            </c:strRef>
          </c:tx>
          <c:invertIfNegative val="0"/>
          <c:cat>
            <c:strRef>
              <c:f>Sheet1!$A$2:$A$5</c:f>
              <c:strCache>
                <c:ptCount val="4"/>
                <c:pt idx="0">
                  <c:v>ICL</c:v>
                </c:pt>
                <c:pt idx="1">
                  <c:v>CSB</c:v>
                </c:pt>
                <c:pt idx="2">
                  <c:v>LMPBV</c:v>
                </c:pt>
                <c:pt idx="3">
                  <c:v>Flat</c:v>
                </c:pt>
              </c:strCache>
            </c:strRef>
          </c:cat>
          <c:val>
            <c:numRef>
              <c:f>Sheet1!$D$2:$D$5</c:f>
              <c:numCache>
                <c:formatCode>General</c:formatCode>
                <c:ptCount val="4"/>
                <c:pt idx="0">
                  <c:v>7.9299999999999995E-2</c:v>
                </c:pt>
                <c:pt idx="1">
                  <c:v>7.9299999999999995E-2</c:v>
                </c:pt>
                <c:pt idx="2">
                  <c:v>7.9299999999999995E-2</c:v>
                </c:pt>
                <c:pt idx="3">
                  <c:v>7.9299999999999995E-2</c:v>
                </c:pt>
              </c:numCache>
            </c:numRef>
          </c:val>
        </c:ser>
        <c:dLbls>
          <c:showLegendKey val="0"/>
          <c:showVal val="0"/>
          <c:showCatName val="0"/>
          <c:showSerName val="0"/>
          <c:showPercent val="0"/>
          <c:showBubbleSize val="0"/>
        </c:dLbls>
        <c:gapWidth val="75"/>
        <c:overlap val="-25"/>
        <c:axId val="268238848"/>
        <c:axId val="186126272"/>
      </c:barChart>
      <c:catAx>
        <c:axId val="268238848"/>
        <c:scaling>
          <c:orientation val="minMax"/>
        </c:scaling>
        <c:delete val="0"/>
        <c:axPos val="b"/>
        <c:majorTickMark val="none"/>
        <c:minorTickMark val="none"/>
        <c:tickLblPos val="nextTo"/>
        <c:crossAx val="186126272"/>
        <c:crosses val="autoZero"/>
        <c:auto val="1"/>
        <c:lblAlgn val="ctr"/>
        <c:lblOffset val="100"/>
        <c:noMultiLvlLbl val="0"/>
      </c:catAx>
      <c:valAx>
        <c:axId val="186126272"/>
        <c:scaling>
          <c:orientation val="minMax"/>
        </c:scaling>
        <c:delete val="0"/>
        <c:axPos val="l"/>
        <c:majorGridlines/>
        <c:numFmt formatCode="General" sourceLinked="1"/>
        <c:majorTickMark val="none"/>
        <c:minorTickMark val="none"/>
        <c:tickLblPos val="nextTo"/>
        <c:spPr>
          <a:ln w="15875">
            <a:noFill/>
          </a:ln>
        </c:spPr>
        <c:crossAx val="268238848"/>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Percentage of Corpus</c:v>
                </c:pt>
              </c:strCache>
            </c:strRef>
          </c:tx>
          <c:cat>
            <c:strRef>
              <c:f>Sheet1!$A$2:$A$5</c:f>
              <c:strCache>
                <c:ptCount val="4"/>
                <c:pt idx="0">
                  <c:v>ICL</c:v>
                </c:pt>
                <c:pt idx="1">
                  <c:v>CSB</c:v>
                </c:pt>
                <c:pt idx="2">
                  <c:v>LMPBV</c:v>
                </c:pt>
                <c:pt idx="3">
                  <c:v>Flat</c:v>
                </c:pt>
              </c:strCache>
            </c:strRef>
          </c:cat>
          <c:val>
            <c:numRef>
              <c:f>Sheet1!$B$2:$B$5</c:f>
              <c:numCache>
                <c:formatCode>General</c:formatCode>
                <c:ptCount val="4"/>
                <c:pt idx="0">
                  <c:v>11</c:v>
                </c:pt>
                <c:pt idx="1">
                  <c:v>18</c:v>
                </c:pt>
                <c:pt idx="2">
                  <c:v>16</c:v>
                </c:pt>
                <c:pt idx="3">
                  <c:v>48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Percentage of Query Type</c:v>
                </c:pt>
              </c:strCache>
            </c:strRef>
          </c:tx>
          <c:cat>
            <c:strRef>
              <c:f>Sheet1!$A$2:$A$4</c:f>
              <c:strCache>
                <c:ptCount val="3"/>
                <c:pt idx="0">
                  <c:v>Title</c:v>
                </c:pt>
                <c:pt idx="1">
                  <c:v>Description</c:v>
                </c:pt>
                <c:pt idx="2">
                  <c:v>Combined</c:v>
                </c:pt>
              </c:strCache>
            </c:strRef>
          </c:cat>
          <c:val>
            <c:numRef>
              <c:f>Sheet1!$B$2:$B$4</c:f>
              <c:numCache>
                <c:formatCode>General</c:formatCode>
                <c:ptCount val="3"/>
                <c:pt idx="0">
                  <c:v>62</c:v>
                </c:pt>
                <c:pt idx="1">
                  <c:v>17</c:v>
                </c:pt>
                <c:pt idx="2">
                  <c:v>21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Individual Feature Distances</a:t>
            </a:r>
            <a:endParaRPr lang="en-US" dirty="0"/>
          </a:p>
        </c:rich>
      </c:tx>
      <c:layout/>
      <c:overlay val="0"/>
    </c:title>
    <c:autoTitleDeleted val="0"/>
    <c:plotArea>
      <c:layout/>
      <c:barChart>
        <c:barDir val="col"/>
        <c:grouping val="stacked"/>
        <c:varyColors val="0"/>
        <c:ser>
          <c:idx val="0"/>
          <c:order val="0"/>
          <c:tx>
            <c:strRef>
              <c:f>Sheet1!$B$1</c:f>
              <c:strCache>
                <c:ptCount val="1"/>
                <c:pt idx="0">
                  <c:v>Best to Average</c:v>
                </c:pt>
              </c:strCache>
            </c:strRef>
          </c:tx>
          <c:invertIfNegative val="0"/>
          <c:cat>
            <c:numRef>
              <c:f>Sheet1!$A$2:$A$369</c:f>
              <c:numCache>
                <c:formatCode>General</c:formatCode>
                <c:ptCount val="368"/>
              </c:numCache>
            </c:numRef>
          </c:cat>
          <c:val>
            <c:numRef>
              <c:f>Sheet1!$B$2:$B$369</c:f>
              <c:numCache>
                <c:formatCode>General</c:formatCode>
                <c:ptCount val="368"/>
                <c:pt idx="0">
                  <c:v>45</c:v>
                </c:pt>
                <c:pt idx="1">
                  <c:v>62</c:v>
                </c:pt>
                <c:pt idx="2">
                  <c:v>59</c:v>
                </c:pt>
                <c:pt idx="3">
                  <c:v>69</c:v>
                </c:pt>
                <c:pt idx="4">
                  <c:v>32</c:v>
                </c:pt>
                <c:pt idx="5">
                  <c:v>43</c:v>
                </c:pt>
                <c:pt idx="6">
                  <c:v>32</c:v>
                </c:pt>
                <c:pt idx="7">
                  <c:v>68</c:v>
                </c:pt>
                <c:pt idx="8">
                  <c:v>99</c:v>
                </c:pt>
                <c:pt idx="9">
                  <c:v>125</c:v>
                </c:pt>
                <c:pt idx="10">
                  <c:v>95</c:v>
                </c:pt>
                <c:pt idx="11">
                  <c:v>136</c:v>
                </c:pt>
                <c:pt idx="12">
                  <c:v>134</c:v>
                </c:pt>
                <c:pt idx="13">
                  <c:v>56</c:v>
                </c:pt>
                <c:pt idx="14">
                  <c:v>190</c:v>
                </c:pt>
                <c:pt idx="15">
                  <c:v>143</c:v>
                </c:pt>
                <c:pt idx="16">
                  <c:v>153</c:v>
                </c:pt>
                <c:pt idx="17">
                  <c:v>286</c:v>
                </c:pt>
                <c:pt idx="18">
                  <c:v>215</c:v>
                </c:pt>
                <c:pt idx="19">
                  <c:v>78</c:v>
                </c:pt>
                <c:pt idx="20">
                  <c:v>70</c:v>
                </c:pt>
                <c:pt idx="21">
                  <c:v>168</c:v>
                </c:pt>
                <c:pt idx="22">
                  <c:v>88</c:v>
                </c:pt>
                <c:pt idx="23">
                  <c:v>112</c:v>
                </c:pt>
                <c:pt idx="24">
                  <c:v>241</c:v>
                </c:pt>
                <c:pt idx="25">
                  <c:v>215</c:v>
                </c:pt>
                <c:pt idx="26">
                  <c:v>193</c:v>
                </c:pt>
                <c:pt idx="27">
                  <c:v>283</c:v>
                </c:pt>
                <c:pt idx="28">
                  <c:v>210</c:v>
                </c:pt>
                <c:pt idx="29">
                  <c:v>62</c:v>
                </c:pt>
                <c:pt idx="30">
                  <c:v>106</c:v>
                </c:pt>
                <c:pt idx="31">
                  <c:v>320</c:v>
                </c:pt>
                <c:pt idx="32">
                  <c:v>522</c:v>
                </c:pt>
                <c:pt idx="33">
                  <c:v>118</c:v>
                </c:pt>
                <c:pt idx="34">
                  <c:v>355</c:v>
                </c:pt>
                <c:pt idx="35">
                  <c:v>194</c:v>
                </c:pt>
                <c:pt idx="36">
                  <c:v>301</c:v>
                </c:pt>
                <c:pt idx="37">
                  <c:v>245</c:v>
                </c:pt>
                <c:pt idx="38">
                  <c:v>256</c:v>
                </c:pt>
                <c:pt idx="39">
                  <c:v>197</c:v>
                </c:pt>
                <c:pt idx="40">
                  <c:v>252</c:v>
                </c:pt>
                <c:pt idx="41">
                  <c:v>587</c:v>
                </c:pt>
                <c:pt idx="42">
                  <c:v>347</c:v>
                </c:pt>
                <c:pt idx="43">
                  <c:v>537</c:v>
                </c:pt>
                <c:pt idx="44">
                  <c:v>289</c:v>
                </c:pt>
                <c:pt idx="45">
                  <c:v>566</c:v>
                </c:pt>
                <c:pt idx="46">
                  <c:v>397</c:v>
                </c:pt>
                <c:pt idx="47">
                  <c:v>449</c:v>
                </c:pt>
                <c:pt idx="48">
                  <c:v>617</c:v>
                </c:pt>
                <c:pt idx="49">
                  <c:v>281</c:v>
                </c:pt>
                <c:pt idx="50">
                  <c:v>529</c:v>
                </c:pt>
                <c:pt idx="51">
                  <c:v>372</c:v>
                </c:pt>
                <c:pt idx="52">
                  <c:v>227</c:v>
                </c:pt>
                <c:pt idx="53">
                  <c:v>492</c:v>
                </c:pt>
                <c:pt idx="54">
                  <c:v>679</c:v>
                </c:pt>
                <c:pt idx="55">
                  <c:v>437</c:v>
                </c:pt>
                <c:pt idx="56">
                  <c:v>921</c:v>
                </c:pt>
                <c:pt idx="57">
                  <c:v>216</c:v>
                </c:pt>
                <c:pt idx="58">
                  <c:v>314</c:v>
                </c:pt>
                <c:pt idx="59">
                  <c:v>470</c:v>
                </c:pt>
                <c:pt idx="60">
                  <c:v>638</c:v>
                </c:pt>
                <c:pt idx="61">
                  <c:v>740</c:v>
                </c:pt>
                <c:pt idx="62">
                  <c:v>644</c:v>
                </c:pt>
                <c:pt idx="63">
                  <c:v>520</c:v>
                </c:pt>
                <c:pt idx="64">
                  <c:v>724</c:v>
                </c:pt>
                <c:pt idx="65">
                  <c:v>380</c:v>
                </c:pt>
                <c:pt idx="66">
                  <c:v>551</c:v>
                </c:pt>
                <c:pt idx="67">
                  <c:v>699</c:v>
                </c:pt>
                <c:pt idx="68">
                  <c:v>206</c:v>
                </c:pt>
                <c:pt idx="69">
                  <c:v>515</c:v>
                </c:pt>
                <c:pt idx="70">
                  <c:v>455</c:v>
                </c:pt>
                <c:pt idx="71">
                  <c:v>547</c:v>
                </c:pt>
                <c:pt idx="72">
                  <c:v>181</c:v>
                </c:pt>
                <c:pt idx="73">
                  <c:v>486</c:v>
                </c:pt>
                <c:pt idx="74">
                  <c:v>870</c:v>
                </c:pt>
                <c:pt idx="75">
                  <c:v>739</c:v>
                </c:pt>
                <c:pt idx="76">
                  <c:v>708</c:v>
                </c:pt>
                <c:pt idx="77">
                  <c:v>903</c:v>
                </c:pt>
                <c:pt idx="78">
                  <c:v>709</c:v>
                </c:pt>
                <c:pt idx="79">
                  <c:v>738</c:v>
                </c:pt>
                <c:pt idx="80">
                  <c:v>934</c:v>
                </c:pt>
                <c:pt idx="81">
                  <c:v>841</c:v>
                </c:pt>
                <c:pt idx="82">
                  <c:v>964</c:v>
                </c:pt>
                <c:pt idx="83">
                  <c:v>641</c:v>
                </c:pt>
                <c:pt idx="84">
                  <c:v>675</c:v>
                </c:pt>
                <c:pt idx="85">
                  <c:v>1223</c:v>
                </c:pt>
                <c:pt idx="86">
                  <c:v>745</c:v>
                </c:pt>
                <c:pt idx="87">
                  <c:v>534</c:v>
                </c:pt>
                <c:pt idx="88">
                  <c:v>1079</c:v>
                </c:pt>
                <c:pt idx="89">
                  <c:v>765</c:v>
                </c:pt>
                <c:pt idx="90">
                  <c:v>638</c:v>
                </c:pt>
                <c:pt idx="91">
                  <c:v>621</c:v>
                </c:pt>
                <c:pt idx="92">
                  <c:v>385</c:v>
                </c:pt>
                <c:pt idx="93">
                  <c:v>1189</c:v>
                </c:pt>
                <c:pt idx="94">
                  <c:v>1145</c:v>
                </c:pt>
                <c:pt idx="95">
                  <c:v>720</c:v>
                </c:pt>
                <c:pt idx="96">
                  <c:v>1003</c:v>
                </c:pt>
                <c:pt idx="97">
                  <c:v>1060</c:v>
                </c:pt>
                <c:pt idx="98">
                  <c:v>934</c:v>
                </c:pt>
                <c:pt idx="99">
                  <c:v>1278</c:v>
                </c:pt>
                <c:pt idx="100">
                  <c:v>1090</c:v>
                </c:pt>
                <c:pt idx="101">
                  <c:v>319</c:v>
                </c:pt>
                <c:pt idx="102">
                  <c:v>592</c:v>
                </c:pt>
                <c:pt idx="103">
                  <c:v>1068</c:v>
                </c:pt>
                <c:pt idx="104">
                  <c:v>1465</c:v>
                </c:pt>
                <c:pt idx="105">
                  <c:v>1194</c:v>
                </c:pt>
                <c:pt idx="106">
                  <c:v>935</c:v>
                </c:pt>
                <c:pt idx="107">
                  <c:v>1237</c:v>
                </c:pt>
                <c:pt idx="108">
                  <c:v>820</c:v>
                </c:pt>
                <c:pt idx="109">
                  <c:v>889</c:v>
                </c:pt>
                <c:pt idx="110">
                  <c:v>644</c:v>
                </c:pt>
                <c:pt idx="111">
                  <c:v>1090</c:v>
                </c:pt>
                <c:pt idx="112">
                  <c:v>1067</c:v>
                </c:pt>
                <c:pt idx="113">
                  <c:v>1055</c:v>
                </c:pt>
                <c:pt idx="114">
                  <c:v>596</c:v>
                </c:pt>
                <c:pt idx="115">
                  <c:v>1138</c:v>
                </c:pt>
                <c:pt idx="116">
                  <c:v>776</c:v>
                </c:pt>
                <c:pt idx="117">
                  <c:v>1217</c:v>
                </c:pt>
                <c:pt idx="118">
                  <c:v>484</c:v>
                </c:pt>
                <c:pt idx="119">
                  <c:v>794</c:v>
                </c:pt>
                <c:pt idx="120">
                  <c:v>1324</c:v>
                </c:pt>
                <c:pt idx="121">
                  <c:v>1335</c:v>
                </c:pt>
                <c:pt idx="122">
                  <c:v>1022</c:v>
                </c:pt>
                <c:pt idx="123">
                  <c:v>973</c:v>
                </c:pt>
                <c:pt idx="124">
                  <c:v>1296</c:v>
                </c:pt>
                <c:pt idx="125">
                  <c:v>808</c:v>
                </c:pt>
                <c:pt idx="126">
                  <c:v>1406</c:v>
                </c:pt>
                <c:pt idx="127">
                  <c:v>1289</c:v>
                </c:pt>
                <c:pt idx="128">
                  <c:v>284</c:v>
                </c:pt>
                <c:pt idx="129">
                  <c:v>1513</c:v>
                </c:pt>
                <c:pt idx="130">
                  <c:v>543</c:v>
                </c:pt>
                <c:pt idx="131">
                  <c:v>1612</c:v>
                </c:pt>
                <c:pt idx="132">
                  <c:v>1085</c:v>
                </c:pt>
                <c:pt idx="133">
                  <c:v>450</c:v>
                </c:pt>
                <c:pt idx="134">
                  <c:v>1591</c:v>
                </c:pt>
                <c:pt idx="135">
                  <c:v>1033</c:v>
                </c:pt>
                <c:pt idx="136">
                  <c:v>1167</c:v>
                </c:pt>
                <c:pt idx="137">
                  <c:v>1137</c:v>
                </c:pt>
                <c:pt idx="138">
                  <c:v>592</c:v>
                </c:pt>
                <c:pt idx="139">
                  <c:v>1121</c:v>
                </c:pt>
                <c:pt idx="140">
                  <c:v>661</c:v>
                </c:pt>
                <c:pt idx="141">
                  <c:v>1667</c:v>
                </c:pt>
                <c:pt idx="142">
                  <c:v>1276</c:v>
                </c:pt>
                <c:pt idx="143">
                  <c:v>865</c:v>
                </c:pt>
                <c:pt idx="144">
                  <c:v>1405</c:v>
                </c:pt>
                <c:pt idx="145">
                  <c:v>2339</c:v>
                </c:pt>
                <c:pt idx="146">
                  <c:v>972</c:v>
                </c:pt>
                <c:pt idx="147">
                  <c:v>694</c:v>
                </c:pt>
                <c:pt idx="148">
                  <c:v>1264</c:v>
                </c:pt>
                <c:pt idx="149">
                  <c:v>789</c:v>
                </c:pt>
                <c:pt idx="150">
                  <c:v>715</c:v>
                </c:pt>
                <c:pt idx="151">
                  <c:v>1694</c:v>
                </c:pt>
                <c:pt idx="152">
                  <c:v>1702</c:v>
                </c:pt>
                <c:pt idx="153">
                  <c:v>1024</c:v>
                </c:pt>
                <c:pt idx="154">
                  <c:v>447</c:v>
                </c:pt>
                <c:pt idx="155">
                  <c:v>681</c:v>
                </c:pt>
                <c:pt idx="156">
                  <c:v>1183</c:v>
                </c:pt>
                <c:pt idx="157">
                  <c:v>1595</c:v>
                </c:pt>
                <c:pt idx="158">
                  <c:v>1365</c:v>
                </c:pt>
                <c:pt idx="159">
                  <c:v>1119</c:v>
                </c:pt>
                <c:pt idx="160">
                  <c:v>1631</c:v>
                </c:pt>
                <c:pt idx="161">
                  <c:v>1293</c:v>
                </c:pt>
                <c:pt idx="162">
                  <c:v>1422</c:v>
                </c:pt>
                <c:pt idx="163">
                  <c:v>985</c:v>
                </c:pt>
                <c:pt idx="164">
                  <c:v>1022</c:v>
                </c:pt>
                <c:pt idx="165">
                  <c:v>1697</c:v>
                </c:pt>
                <c:pt idx="166">
                  <c:v>1293</c:v>
                </c:pt>
                <c:pt idx="167">
                  <c:v>1999</c:v>
                </c:pt>
                <c:pt idx="168">
                  <c:v>1583</c:v>
                </c:pt>
                <c:pt idx="169">
                  <c:v>1604</c:v>
                </c:pt>
                <c:pt idx="170">
                  <c:v>1827</c:v>
                </c:pt>
                <c:pt idx="171">
                  <c:v>1712</c:v>
                </c:pt>
                <c:pt idx="172">
                  <c:v>2535</c:v>
                </c:pt>
                <c:pt idx="173">
                  <c:v>1787</c:v>
                </c:pt>
                <c:pt idx="174">
                  <c:v>1616</c:v>
                </c:pt>
                <c:pt idx="175">
                  <c:v>974</c:v>
                </c:pt>
                <c:pt idx="176">
                  <c:v>2538</c:v>
                </c:pt>
                <c:pt idx="177">
                  <c:v>1147</c:v>
                </c:pt>
                <c:pt idx="178">
                  <c:v>1869</c:v>
                </c:pt>
                <c:pt idx="179">
                  <c:v>1196</c:v>
                </c:pt>
                <c:pt idx="180">
                  <c:v>2145</c:v>
                </c:pt>
                <c:pt idx="181">
                  <c:v>682</c:v>
                </c:pt>
                <c:pt idx="182">
                  <c:v>1529</c:v>
                </c:pt>
                <c:pt idx="183">
                  <c:v>1030</c:v>
                </c:pt>
                <c:pt idx="184">
                  <c:v>1427</c:v>
                </c:pt>
                <c:pt idx="185">
                  <c:v>1564</c:v>
                </c:pt>
                <c:pt idx="186">
                  <c:v>698</c:v>
                </c:pt>
                <c:pt idx="187">
                  <c:v>781</c:v>
                </c:pt>
                <c:pt idx="188">
                  <c:v>1226</c:v>
                </c:pt>
                <c:pt idx="189">
                  <c:v>660</c:v>
                </c:pt>
                <c:pt idx="190">
                  <c:v>1349</c:v>
                </c:pt>
                <c:pt idx="191">
                  <c:v>808</c:v>
                </c:pt>
                <c:pt idx="192">
                  <c:v>1468</c:v>
                </c:pt>
                <c:pt idx="193">
                  <c:v>2088</c:v>
                </c:pt>
                <c:pt idx="194">
                  <c:v>1826</c:v>
                </c:pt>
                <c:pt idx="195">
                  <c:v>2214</c:v>
                </c:pt>
                <c:pt idx="196">
                  <c:v>2088</c:v>
                </c:pt>
                <c:pt idx="197">
                  <c:v>2082</c:v>
                </c:pt>
                <c:pt idx="198">
                  <c:v>2336</c:v>
                </c:pt>
                <c:pt idx="199">
                  <c:v>1920</c:v>
                </c:pt>
                <c:pt idx="200">
                  <c:v>1191</c:v>
                </c:pt>
                <c:pt idx="201">
                  <c:v>1687</c:v>
                </c:pt>
                <c:pt idx="202">
                  <c:v>2376</c:v>
                </c:pt>
                <c:pt idx="203">
                  <c:v>1489</c:v>
                </c:pt>
                <c:pt idx="204">
                  <c:v>1868</c:v>
                </c:pt>
                <c:pt idx="205">
                  <c:v>2124</c:v>
                </c:pt>
                <c:pt idx="206">
                  <c:v>1748</c:v>
                </c:pt>
                <c:pt idx="207">
                  <c:v>2289</c:v>
                </c:pt>
                <c:pt idx="208">
                  <c:v>2034</c:v>
                </c:pt>
                <c:pt idx="209">
                  <c:v>1996</c:v>
                </c:pt>
                <c:pt idx="210">
                  <c:v>784</c:v>
                </c:pt>
                <c:pt idx="211">
                  <c:v>1147</c:v>
                </c:pt>
                <c:pt idx="212">
                  <c:v>1642</c:v>
                </c:pt>
                <c:pt idx="213">
                  <c:v>1941</c:v>
                </c:pt>
                <c:pt idx="214">
                  <c:v>2284</c:v>
                </c:pt>
                <c:pt idx="215">
                  <c:v>2102</c:v>
                </c:pt>
                <c:pt idx="216">
                  <c:v>1056</c:v>
                </c:pt>
                <c:pt idx="217">
                  <c:v>2213</c:v>
                </c:pt>
                <c:pt idx="218">
                  <c:v>1367</c:v>
                </c:pt>
                <c:pt idx="219">
                  <c:v>2670</c:v>
                </c:pt>
                <c:pt idx="220">
                  <c:v>2043</c:v>
                </c:pt>
                <c:pt idx="221">
                  <c:v>1623</c:v>
                </c:pt>
                <c:pt idx="222">
                  <c:v>1568</c:v>
                </c:pt>
                <c:pt idx="223">
                  <c:v>1583</c:v>
                </c:pt>
                <c:pt idx="224">
                  <c:v>2858</c:v>
                </c:pt>
                <c:pt idx="225">
                  <c:v>757</c:v>
                </c:pt>
                <c:pt idx="226">
                  <c:v>2220</c:v>
                </c:pt>
                <c:pt idx="227">
                  <c:v>1311</c:v>
                </c:pt>
                <c:pt idx="228">
                  <c:v>1530</c:v>
                </c:pt>
                <c:pt idx="229">
                  <c:v>2626</c:v>
                </c:pt>
                <c:pt idx="230">
                  <c:v>2682</c:v>
                </c:pt>
                <c:pt idx="231">
                  <c:v>1502</c:v>
                </c:pt>
                <c:pt idx="232">
                  <c:v>915</c:v>
                </c:pt>
                <c:pt idx="233">
                  <c:v>1832</c:v>
                </c:pt>
                <c:pt idx="234">
                  <c:v>2013</c:v>
                </c:pt>
                <c:pt idx="235">
                  <c:v>1990</c:v>
                </c:pt>
                <c:pt idx="236">
                  <c:v>1882</c:v>
                </c:pt>
                <c:pt idx="237">
                  <c:v>3387</c:v>
                </c:pt>
                <c:pt idx="238">
                  <c:v>1249</c:v>
                </c:pt>
                <c:pt idx="239">
                  <c:v>1784</c:v>
                </c:pt>
                <c:pt idx="240">
                  <c:v>1371</c:v>
                </c:pt>
                <c:pt idx="241">
                  <c:v>2328</c:v>
                </c:pt>
                <c:pt idx="242">
                  <c:v>982</c:v>
                </c:pt>
                <c:pt idx="243">
                  <c:v>1241</c:v>
                </c:pt>
                <c:pt idx="244">
                  <c:v>416</c:v>
                </c:pt>
                <c:pt idx="245">
                  <c:v>1986</c:v>
                </c:pt>
                <c:pt idx="246">
                  <c:v>1046</c:v>
                </c:pt>
                <c:pt idx="247">
                  <c:v>1503</c:v>
                </c:pt>
                <c:pt idx="248">
                  <c:v>2453</c:v>
                </c:pt>
                <c:pt idx="249">
                  <c:v>1282</c:v>
                </c:pt>
                <c:pt idx="250">
                  <c:v>1549</c:v>
                </c:pt>
                <c:pt idx="251">
                  <c:v>1570</c:v>
                </c:pt>
                <c:pt idx="252">
                  <c:v>1795</c:v>
                </c:pt>
                <c:pt idx="253">
                  <c:v>1666</c:v>
                </c:pt>
                <c:pt idx="254">
                  <c:v>1579</c:v>
                </c:pt>
                <c:pt idx="255">
                  <c:v>3356</c:v>
                </c:pt>
                <c:pt idx="256">
                  <c:v>1707</c:v>
                </c:pt>
                <c:pt idx="257">
                  <c:v>863</c:v>
                </c:pt>
                <c:pt idx="258">
                  <c:v>2361</c:v>
                </c:pt>
                <c:pt idx="259">
                  <c:v>2459</c:v>
                </c:pt>
                <c:pt idx="260">
                  <c:v>3053</c:v>
                </c:pt>
                <c:pt idx="261">
                  <c:v>1922</c:v>
                </c:pt>
                <c:pt idx="262">
                  <c:v>2430</c:v>
                </c:pt>
                <c:pt idx="263">
                  <c:v>2193</c:v>
                </c:pt>
                <c:pt idx="264">
                  <c:v>3347</c:v>
                </c:pt>
                <c:pt idx="265">
                  <c:v>1672</c:v>
                </c:pt>
                <c:pt idx="266">
                  <c:v>3477</c:v>
                </c:pt>
                <c:pt idx="267">
                  <c:v>3305</c:v>
                </c:pt>
                <c:pt idx="268">
                  <c:v>2466</c:v>
                </c:pt>
                <c:pt idx="269">
                  <c:v>3409</c:v>
                </c:pt>
                <c:pt idx="270">
                  <c:v>3276</c:v>
                </c:pt>
                <c:pt idx="271">
                  <c:v>1387</c:v>
                </c:pt>
                <c:pt idx="272">
                  <c:v>2236</c:v>
                </c:pt>
                <c:pt idx="273">
                  <c:v>1433</c:v>
                </c:pt>
                <c:pt idx="274">
                  <c:v>2520</c:v>
                </c:pt>
                <c:pt idx="275">
                  <c:v>1990</c:v>
                </c:pt>
                <c:pt idx="276">
                  <c:v>2711</c:v>
                </c:pt>
                <c:pt idx="277">
                  <c:v>2135</c:v>
                </c:pt>
                <c:pt idx="278">
                  <c:v>2329</c:v>
                </c:pt>
                <c:pt idx="279">
                  <c:v>1881</c:v>
                </c:pt>
                <c:pt idx="280">
                  <c:v>1374</c:v>
                </c:pt>
                <c:pt idx="281">
                  <c:v>1184</c:v>
                </c:pt>
                <c:pt idx="282">
                  <c:v>1328</c:v>
                </c:pt>
                <c:pt idx="283">
                  <c:v>3053</c:v>
                </c:pt>
                <c:pt idx="284">
                  <c:v>2680</c:v>
                </c:pt>
                <c:pt idx="285">
                  <c:v>1284</c:v>
                </c:pt>
                <c:pt idx="286">
                  <c:v>1509</c:v>
                </c:pt>
                <c:pt idx="287">
                  <c:v>2599</c:v>
                </c:pt>
                <c:pt idx="288">
                  <c:v>3421</c:v>
                </c:pt>
                <c:pt idx="289">
                  <c:v>2155</c:v>
                </c:pt>
                <c:pt idx="290">
                  <c:v>1137</c:v>
                </c:pt>
                <c:pt idx="291">
                  <c:v>2476</c:v>
                </c:pt>
                <c:pt idx="292">
                  <c:v>2056</c:v>
                </c:pt>
                <c:pt idx="293">
                  <c:v>3746</c:v>
                </c:pt>
                <c:pt idx="294">
                  <c:v>3437</c:v>
                </c:pt>
                <c:pt idx="295">
                  <c:v>2517</c:v>
                </c:pt>
                <c:pt idx="296">
                  <c:v>3536</c:v>
                </c:pt>
                <c:pt idx="297">
                  <c:v>1467</c:v>
                </c:pt>
                <c:pt idx="298">
                  <c:v>2290</c:v>
                </c:pt>
                <c:pt idx="299">
                  <c:v>2779</c:v>
                </c:pt>
                <c:pt idx="300">
                  <c:v>2677</c:v>
                </c:pt>
                <c:pt idx="301">
                  <c:v>3979</c:v>
                </c:pt>
                <c:pt idx="302">
                  <c:v>1798</c:v>
                </c:pt>
                <c:pt idx="303">
                  <c:v>2510</c:v>
                </c:pt>
                <c:pt idx="304">
                  <c:v>2830</c:v>
                </c:pt>
                <c:pt idx="305">
                  <c:v>2725</c:v>
                </c:pt>
                <c:pt idx="306">
                  <c:v>4361</c:v>
                </c:pt>
                <c:pt idx="307">
                  <c:v>3040</c:v>
                </c:pt>
                <c:pt idx="308">
                  <c:v>2914</c:v>
                </c:pt>
                <c:pt idx="309">
                  <c:v>3996</c:v>
                </c:pt>
                <c:pt idx="310">
                  <c:v>3557</c:v>
                </c:pt>
                <c:pt idx="311">
                  <c:v>2712</c:v>
                </c:pt>
                <c:pt idx="312">
                  <c:v>1586</c:v>
                </c:pt>
                <c:pt idx="313">
                  <c:v>2826</c:v>
                </c:pt>
                <c:pt idx="314">
                  <c:v>4233</c:v>
                </c:pt>
                <c:pt idx="315">
                  <c:v>3029</c:v>
                </c:pt>
                <c:pt idx="316">
                  <c:v>2245</c:v>
                </c:pt>
                <c:pt idx="317">
                  <c:v>3305</c:v>
                </c:pt>
                <c:pt idx="318">
                  <c:v>2168</c:v>
                </c:pt>
                <c:pt idx="319">
                  <c:v>3664</c:v>
                </c:pt>
                <c:pt idx="320">
                  <c:v>3273</c:v>
                </c:pt>
                <c:pt idx="321">
                  <c:v>2746</c:v>
                </c:pt>
                <c:pt idx="322">
                  <c:v>3922</c:v>
                </c:pt>
                <c:pt idx="323">
                  <c:v>2969</c:v>
                </c:pt>
                <c:pt idx="324">
                  <c:v>2161</c:v>
                </c:pt>
                <c:pt idx="325">
                  <c:v>2150</c:v>
                </c:pt>
                <c:pt idx="326">
                  <c:v>4425</c:v>
                </c:pt>
                <c:pt idx="327">
                  <c:v>2958</c:v>
                </c:pt>
                <c:pt idx="328">
                  <c:v>2310</c:v>
                </c:pt>
                <c:pt idx="329">
                  <c:v>1739</c:v>
                </c:pt>
                <c:pt idx="330">
                  <c:v>3090</c:v>
                </c:pt>
                <c:pt idx="331">
                  <c:v>2759</c:v>
                </c:pt>
                <c:pt idx="332">
                  <c:v>3996</c:v>
                </c:pt>
                <c:pt idx="333">
                  <c:v>3105</c:v>
                </c:pt>
                <c:pt idx="334">
                  <c:v>4640</c:v>
                </c:pt>
                <c:pt idx="335">
                  <c:v>3131</c:v>
                </c:pt>
                <c:pt idx="336">
                  <c:v>3995</c:v>
                </c:pt>
                <c:pt idx="337">
                  <c:v>2998</c:v>
                </c:pt>
                <c:pt idx="338">
                  <c:v>2937</c:v>
                </c:pt>
                <c:pt idx="339">
                  <c:v>3951</c:v>
                </c:pt>
                <c:pt idx="340">
                  <c:v>3467</c:v>
                </c:pt>
                <c:pt idx="341">
                  <c:v>2522</c:v>
                </c:pt>
                <c:pt idx="342">
                  <c:v>3768</c:v>
                </c:pt>
                <c:pt idx="343">
                  <c:v>741</c:v>
                </c:pt>
                <c:pt idx="344">
                  <c:v>3518</c:v>
                </c:pt>
                <c:pt idx="345">
                  <c:v>1887</c:v>
                </c:pt>
                <c:pt idx="346">
                  <c:v>3834</c:v>
                </c:pt>
                <c:pt idx="347">
                  <c:v>4906</c:v>
                </c:pt>
                <c:pt idx="348">
                  <c:v>3565</c:v>
                </c:pt>
                <c:pt idx="349">
                  <c:v>3181</c:v>
                </c:pt>
                <c:pt idx="350">
                  <c:v>1325</c:v>
                </c:pt>
                <c:pt idx="351">
                  <c:v>3831</c:v>
                </c:pt>
                <c:pt idx="352">
                  <c:v>5149</c:v>
                </c:pt>
                <c:pt idx="353">
                  <c:v>4528</c:v>
                </c:pt>
                <c:pt idx="354">
                  <c:v>4920</c:v>
                </c:pt>
                <c:pt idx="355">
                  <c:v>1702</c:v>
                </c:pt>
                <c:pt idx="356">
                  <c:v>4162</c:v>
                </c:pt>
                <c:pt idx="357">
                  <c:v>4351</c:v>
                </c:pt>
                <c:pt idx="358">
                  <c:v>5395</c:v>
                </c:pt>
                <c:pt idx="359">
                  <c:v>5055</c:v>
                </c:pt>
                <c:pt idx="360">
                  <c:v>2936</c:v>
                </c:pt>
                <c:pt idx="361">
                  <c:v>2512</c:v>
                </c:pt>
                <c:pt idx="362">
                  <c:v>6917</c:v>
                </c:pt>
                <c:pt idx="363">
                  <c:v>2488</c:v>
                </c:pt>
                <c:pt idx="364">
                  <c:v>4453</c:v>
                </c:pt>
                <c:pt idx="365">
                  <c:v>3861</c:v>
                </c:pt>
                <c:pt idx="366">
                  <c:v>1481</c:v>
                </c:pt>
                <c:pt idx="367">
                  <c:v>8477</c:v>
                </c:pt>
              </c:numCache>
            </c:numRef>
          </c:val>
        </c:ser>
        <c:ser>
          <c:idx val="1"/>
          <c:order val="1"/>
          <c:tx>
            <c:strRef>
              <c:f>Sheet1!$C$1</c:f>
              <c:strCache>
                <c:ptCount val="1"/>
                <c:pt idx="0">
                  <c:v>Best to Worst</c:v>
                </c:pt>
              </c:strCache>
            </c:strRef>
          </c:tx>
          <c:invertIfNegative val="0"/>
          <c:cat>
            <c:numRef>
              <c:f>Sheet1!$A$2:$A$369</c:f>
              <c:numCache>
                <c:formatCode>General</c:formatCode>
                <c:ptCount val="368"/>
              </c:numCache>
            </c:numRef>
          </c:cat>
          <c:val>
            <c:numRef>
              <c:f>Sheet1!$C$2:$C$369</c:f>
              <c:numCache>
                <c:formatCode>General</c:formatCode>
                <c:ptCount val="368"/>
                <c:pt idx="0">
                  <c:v>52</c:v>
                </c:pt>
                <c:pt idx="1">
                  <c:v>39</c:v>
                </c:pt>
                <c:pt idx="2">
                  <c:v>42</c:v>
                </c:pt>
                <c:pt idx="3">
                  <c:v>61</c:v>
                </c:pt>
                <c:pt idx="4">
                  <c:v>105</c:v>
                </c:pt>
                <c:pt idx="5">
                  <c:v>100</c:v>
                </c:pt>
                <c:pt idx="6">
                  <c:v>128</c:v>
                </c:pt>
                <c:pt idx="7">
                  <c:v>111</c:v>
                </c:pt>
                <c:pt idx="8">
                  <c:v>91</c:v>
                </c:pt>
                <c:pt idx="9">
                  <c:v>75</c:v>
                </c:pt>
                <c:pt idx="10">
                  <c:v>111</c:v>
                </c:pt>
                <c:pt idx="11">
                  <c:v>148</c:v>
                </c:pt>
                <c:pt idx="12">
                  <c:v>162</c:v>
                </c:pt>
                <c:pt idx="13">
                  <c:v>246</c:v>
                </c:pt>
                <c:pt idx="14">
                  <c:v>112</c:v>
                </c:pt>
                <c:pt idx="15">
                  <c:v>209</c:v>
                </c:pt>
                <c:pt idx="16">
                  <c:v>225</c:v>
                </c:pt>
                <c:pt idx="17">
                  <c:v>130</c:v>
                </c:pt>
                <c:pt idx="18">
                  <c:v>221</c:v>
                </c:pt>
                <c:pt idx="19">
                  <c:v>370</c:v>
                </c:pt>
                <c:pt idx="20">
                  <c:v>394</c:v>
                </c:pt>
                <c:pt idx="21">
                  <c:v>315</c:v>
                </c:pt>
                <c:pt idx="22">
                  <c:v>412</c:v>
                </c:pt>
                <c:pt idx="23">
                  <c:v>396</c:v>
                </c:pt>
                <c:pt idx="24">
                  <c:v>290</c:v>
                </c:pt>
                <c:pt idx="25">
                  <c:v>325</c:v>
                </c:pt>
                <c:pt idx="26">
                  <c:v>351</c:v>
                </c:pt>
                <c:pt idx="27">
                  <c:v>264</c:v>
                </c:pt>
                <c:pt idx="28">
                  <c:v>365</c:v>
                </c:pt>
                <c:pt idx="29">
                  <c:v>534</c:v>
                </c:pt>
                <c:pt idx="30">
                  <c:v>529</c:v>
                </c:pt>
                <c:pt idx="31">
                  <c:v>327</c:v>
                </c:pt>
                <c:pt idx="32">
                  <c:v>132</c:v>
                </c:pt>
                <c:pt idx="33">
                  <c:v>541</c:v>
                </c:pt>
                <c:pt idx="34">
                  <c:v>323</c:v>
                </c:pt>
                <c:pt idx="35">
                  <c:v>487</c:v>
                </c:pt>
                <c:pt idx="36">
                  <c:v>423</c:v>
                </c:pt>
                <c:pt idx="37">
                  <c:v>480</c:v>
                </c:pt>
                <c:pt idx="38">
                  <c:v>483</c:v>
                </c:pt>
                <c:pt idx="39">
                  <c:v>581</c:v>
                </c:pt>
                <c:pt idx="40">
                  <c:v>575</c:v>
                </c:pt>
                <c:pt idx="41">
                  <c:v>266</c:v>
                </c:pt>
                <c:pt idx="42">
                  <c:v>557</c:v>
                </c:pt>
                <c:pt idx="43">
                  <c:v>398</c:v>
                </c:pt>
                <c:pt idx="44">
                  <c:v>696</c:v>
                </c:pt>
                <c:pt idx="45">
                  <c:v>427</c:v>
                </c:pt>
                <c:pt idx="46">
                  <c:v>669</c:v>
                </c:pt>
                <c:pt idx="47">
                  <c:v>626</c:v>
                </c:pt>
                <c:pt idx="48">
                  <c:v>460</c:v>
                </c:pt>
                <c:pt idx="49">
                  <c:v>816</c:v>
                </c:pt>
                <c:pt idx="50">
                  <c:v>568</c:v>
                </c:pt>
                <c:pt idx="51">
                  <c:v>733</c:v>
                </c:pt>
                <c:pt idx="52">
                  <c:v>899</c:v>
                </c:pt>
                <c:pt idx="53">
                  <c:v>635</c:v>
                </c:pt>
                <c:pt idx="54">
                  <c:v>451</c:v>
                </c:pt>
                <c:pt idx="55">
                  <c:v>708</c:v>
                </c:pt>
                <c:pt idx="56">
                  <c:v>226</c:v>
                </c:pt>
                <c:pt idx="57">
                  <c:v>998</c:v>
                </c:pt>
                <c:pt idx="58">
                  <c:v>919</c:v>
                </c:pt>
                <c:pt idx="59">
                  <c:v>791</c:v>
                </c:pt>
                <c:pt idx="60">
                  <c:v>636</c:v>
                </c:pt>
                <c:pt idx="61">
                  <c:v>552</c:v>
                </c:pt>
                <c:pt idx="62">
                  <c:v>651</c:v>
                </c:pt>
                <c:pt idx="63">
                  <c:v>803</c:v>
                </c:pt>
                <c:pt idx="64">
                  <c:v>601</c:v>
                </c:pt>
                <c:pt idx="65">
                  <c:v>952</c:v>
                </c:pt>
                <c:pt idx="66">
                  <c:v>805</c:v>
                </c:pt>
                <c:pt idx="67">
                  <c:v>665</c:v>
                </c:pt>
                <c:pt idx="68">
                  <c:v>1232</c:v>
                </c:pt>
                <c:pt idx="69">
                  <c:v>942</c:v>
                </c:pt>
                <c:pt idx="70">
                  <c:v>1058</c:v>
                </c:pt>
                <c:pt idx="71">
                  <c:v>990</c:v>
                </c:pt>
                <c:pt idx="72">
                  <c:v>1365</c:v>
                </c:pt>
                <c:pt idx="73">
                  <c:v>1061</c:v>
                </c:pt>
                <c:pt idx="74">
                  <c:v>690</c:v>
                </c:pt>
                <c:pt idx="75">
                  <c:v>826</c:v>
                </c:pt>
                <c:pt idx="76">
                  <c:v>868</c:v>
                </c:pt>
                <c:pt idx="77">
                  <c:v>704</c:v>
                </c:pt>
                <c:pt idx="78">
                  <c:v>900</c:v>
                </c:pt>
                <c:pt idx="79">
                  <c:v>875</c:v>
                </c:pt>
                <c:pt idx="80">
                  <c:v>685</c:v>
                </c:pt>
                <c:pt idx="81">
                  <c:v>797</c:v>
                </c:pt>
                <c:pt idx="82">
                  <c:v>688</c:v>
                </c:pt>
                <c:pt idx="83">
                  <c:v>1031</c:v>
                </c:pt>
                <c:pt idx="84">
                  <c:v>998</c:v>
                </c:pt>
                <c:pt idx="85">
                  <c:v>454</c:v>
                </c:pt>
                <c:pt idx="86">
                  <c:v>942</c:v>
                </c:pt>
                <c:pt idx="87">
                  <c:v>1154</c:v>
                </c:pt>
                <c:pt idx="88">
                  <c:v>656</c:v>
                </c:pt>
                <c:pt idx="89">
                  <c:v>972</c:v>
                </c:pt>
                <c:pt idx="90">
                  <c:v>1126</c:v>
                </c:pt>
                <c:pt idx="91">
                  <c:v>1164</c:v>
                </c:pt>
                <c:pt idx="92">
                  <c:v>1408</c:v>
                </c:pt>
                <c:pt idx="93">
                  <c:v>676</c:v>
                </c:pt>
                <c:pt idx="94">
                  <c:v>731</c:v>
                </c:pt>
                <c:pt idx="95">
                  <c:v>1179</c:v>
                </c:pt>
                <c:pt idx="96">
                  <c:v>901</c:v>
                </c:pt>
                <c:pt idx="97">
                  <c:v>882</c:v>
                </c:pt>
                <c:pt idx="98">
                  <c:v>1021</c:v>
                </c:pt>
                <c:pt idx="99">
                  <c:v>717</c:v>
                </c:pt>
                <c:pt idx="100">
                  <c:v>922</c:v>
                </c:pt>
                <c:pt idx="101">
                  <c:v>1710</c:v>
                </c:pt>
                <c:pt idx="102">
                  <c:v>1446</c:v>
                </c:pt>
                <c:pt idx="103">
                  <c:v>1001</c:v>
                </c:pt>
                <c:pt idx="104">
                  <c:v>618</c:v>
                </c:pt>
                <c:pt idx="105">
                  <c:v>892</c:v>
                </c:pt>
                <c:pt idx="106">
                  <c:v>1215</c:v>
                </c:pt>
                <c:pt idx="107">
                  <c:v>913</c:v>
                </c:pt>
                <c:pt idx="108">
                  <c:v>1335</c:v>
                </c:pt>
                <c:pt idx="109">
                  <c:v>1280</c:v>
                </c:pt>
                <c:pt idx="110">
                  <c:v>1541</c:v>
                </c:pt>
                <c:pt idx="111">
                  <c:v>1149</c:v>
                </c:pt>
                <c:pt idx="112">
                  <c:v>1178</c:v>
                </c:pt>
                <c:pt idx="113">
                  <c:v>1194</c:v>
                </c:pt>
                <c:pt idx="114">
                  <c:v>1674</c:v>
                </c:pt>
                <c:pt idx="115">
                  <c:v>1137</c:v>
                </c:pt>
                <c:pt idx="116">
                  <c:v>1512</c:v>
                </c:pt>
                <c:pt idx="117">
                  <c:v>1085</c:v>
                </c:pt>
                <c:pt idx="118">
                  <c:v>1821</c:v>
                </c:pt>
                <c:pt idx="119">
                  <c:v>1517</c:v>
                </c:pt>
                <c:pt idx="120">
                  <c:v>992</c:v>
                </c:pt>
                <c:pt idx="121">
                  <c:v>986</c:v>
                </c:pt>
                <c:pt idx="122">
                  <c:v>1307</c:v>
                </c:pt>
                <c:pt idx="123">
                  <c:v>1367</c:v>
                </c:pt>
                <c:pt idx="124">
                  <c:v>1082</c:v>
                </c:pt>
                <c:pt idx="125">
                  <c:v>1581</c:v>
                </c:pt>
                <c:pt idx="126">
                  <c:v>999</c:v>
                </c:pt>
                <c:pt idx="127">
                  <c:v>1118</c:v>
                </c:pt>
                <c:pt idx="128">
                  <c:v>2157</c:v>
                </c:pt>
                <c:pt idx="129">
                  <c:v>951</c:v>
                </c:pt>
                <c:pt idx="130">
                  <c:v>1928</c:v>
                </c:pt>
                <c:pt idx="131">
                  <c:v>895</c:v>
                </c:pt>
                <c:pt idx="132">
                  <c:v>1427</c:v>
                </c:pt>
                <c:pt idx="133">
                  <c:v>2064</c:v>
                </c:pt>
                <c:pt idx="134">
                  <c:v>935</c:v>
                </c:pt>
                <c:pt idx="135">
                  <c:v>1495</c:v>
                </c:pt>
                <c:pt idx="136">
                  <c:v>1390</c:v>
                </c:pt>
                <c:pt idx="137">
                  <c:v>1434</c:v>
                </c:pt>
                <c:pt idx="138">
                  <c:v>2032</c:v>
                </c:pt>
                <c:pt idx="139">
                  <c:v>1529</c:v>
                </c:pt>
                <c:pt idx="140">
                  <c:v>2008</c:v>
                </c:pt>
                <c:pt idx="141">
                  <c:v>1004</c:v>
                </c:pt>
                <c:pt idx="142">
                  <c:v>1453</c:v>
                </c:pt>
                <c:pt idx="143">
                  <c:v>1876</c:v>
                </c:pt>
                <c:pt idx="144">
                  <c:v>1374</c:v>
                </c:pt>
                <c:pt idx="145">
                  <c:v>453</c:v>
                </c:pt>
                <c:pt idx="146">
                  <c:v>1824</c:v>
                </c:pt>
                <c:pt idx="147">
                  <c:v>2112</c:v>
                </c:pt>
                <c:pt idx="148">
                  <c:v>1550</c:v>
                </c:pt>
                <c:pt idx="149">
                  <c:v>2070</c:v>
                </c:pt>
                <c:pt idx="150">
                  <c:v>2147</c:v>
                </c:pt>
                <c:pt idx="151">
                  <c:v>1200</c:v>
                </c:pt>
                <c:pt idx="152">
                  <c:v>1223</c:v>
                </c:pt>
                <c:pt idx="153">
                  <c:v>1906</c:v>
                </c:pt>
                <c:pt idx="154">
                  <c:v>2519</c:v>
                </c:pt>
                <c:pt idx="155">
                  <c:v>2316</c:v>
                </c:pt>
                <c:pt idx="156">
                  <c:v>1815</c:v>
                </c:pt>
                <c:pt idx="157">
                  <c:v>1407</c:v>
                </c:pt>
                <c:pt idx="158">
                  <c:v>1645</c:v>
                </c:pt>
                <c:pt idx="159">
                  <c:v>1900</c:v>
                </c:pt>
                <c:pt idx="160">
                  <c:v>1395</c:v>
                </c:pt>
                <c:pt idx="161">
                  <c:v>1764</c:v>
                </c:pt>
                <c:pt idx="162">
                  <c:v>1646</c:v>
                </c:pt>
                <c:pt idx="163">
                  <c:v>2122</c:v>
                </c:pt>
                <c:pt idx="164">
                  <c:v>2094</c:v>
                </c:pt>
                <c:pt idx="165">
                  <c:v>1491</c:v>
                </c:pt>
                <c:pt idx="166">
                  <c:v>1916</c:v>
                </c:pt>
                <c:pt idx="167">
                  <c:v>1210</c:v>
                </c:pt>
                <c:pt idx="168">
                  <c:v>1632</c:v>
                </c:pt>
                <c:pt idx="169">
                  <c:v>1612</c:v>
                </c:pt>
                <c:pt idx="170">
                  <c:v>1417</c:v>
                </c:pt>
                <c:pt idx="171">
                  <c:v>1552</c:v>
                </c:pt>
                <c:pt idx="172">
                  <c:v>746</c:v>
                </c:pt>
                <c:pt idx="173">
                  <c:v>1520</c:v>
                </c:pt>
                <c:pt idx="174">
                  <c:v>1691</c:v>
                </c:pt>
                <c:pt idx="175">
                  <c:v>2337</c:v>
                </c:pt>
                <c:pt idx="176">
                  <c:v>799</c:v>
                </c:pt>
                <c:pt idx="177">
                  <c:v>2207</c:v>
                </c:pt>
                <c:pt idx="178">
                  <c:v>1492</c:v>
                </c:pt>
                <c:pt idx="179">
                  <c:v>2173</c:v>
                </c:pt>
                <c:pt idx="180">
                  <c:v>1225</c:v>
                </c:pt>
                <c:pt idx="181">
                  <c:v>2708</c:v>
                </c:pt>
                <c:pt idx="182">
                  <c:v>1868</c:v>
                </c:pt>
                <c:pt idx="183">
                  <c:v>2398</c:v>
                </c:pt>
                <c:pt idx="184">
                  <c:v>2007</c:v>
                </c:pt>
                <c:pt idx="185">
                  <c:v>1904</c:v>
                </c:pt>
                <c:pt idx="186">
                  <c:v>2774</c:v>
                </c:pt>
                <c:pt idx="187">
                  <c:v>2695</c:v>
                </c:pt>
                <c:pt idx="188">
                  <c:v>2255</c:v>
                </c:pt>
                <c:pt idx="189">
                  <c:v>2859</c:v>
                </c:pt>
                <c:pt idx="190">
                  <c:v>2183</c:v>
                </c:pt>
                <c:pt idx="191">
                  <c:v>2767</c:v>
                </c:pt>
                <c:pt idx="192">
                  <c:v>2115</c:v>
                </c:pt>
                <c:pt idx="193">
                  <c:v>1525</c:v>
                </c:pt>
                <c:pt idx="194">
                  <c:v>1881</c:v>
                </c:pt>
                <c:pt idx="195">
                  <c:v>1501</c:v>
                </c:pt>
                <c:pt idx="196">
                  <c:v>1632</c:v>
                </c:pt>
                <c:pt idx="197">
                  <c:v>1651</c:v>
                </c:pt>
                <c:pt idx="198">
                  <c:v>1441</c:v>
                </c:pt>
                <c:pt idx="199">
                  <c:v>1873</c:v>
                </c:pt>
                <c:pt idx="200">
                  <c:v>2608</c:v>
                </c:pt>
                <c:pt idx="201">
                  <c:v>2149</c:v>
                </c:pt>
                <c:pt idx="202">
                  <c:v>1465</c:v>
                </c:pt>
                <c:pt idx="203">
                  <c:v>2381</c:v>
                </c:pt>
                <c:pt idx="204">
                  <c:v>2013</c:v>
                </c:pt>
                <c:pt idx="205">
                  <c:v>1772</c:v>
                </c:pt>
                <c:pt idx="206">
                  <c:v>2202</c:v>
                </c:pt>
                <c:pt idx="207">
                  <c:v>1667</c:v>
                </c:pt>
                <c:pt idx="208">
                  <c:v>1948</c:v>
                </c:pt>
                <c:pt idx="209">
                  <c:v>1990</c:v>
                </c:pt>
                <c:pt idx="210">
                  <c:v>3205</c:v>
                </c:pt>
                <c:pt idx="211">
                  <c:v>2932</c:v>
                </c:pt>
                <c:pt idx="212">
                  <c:v>2460</c:v>
                </c:pt>
                <c:pt idx="213">
                  <c:v>2172</c:v>
                </c:pt>
                <c:pt idx="214">
                  <c:v>1859</c:v>
                </c:pt>
                <c:pt idx="215">
                  <c:v>2045</c:v>
                </c:pt>
                <c:pt idx="216">
                  <c:v>3155</c:v>
                </c:pt>
                <c:pt idx="217">
                  <c:v>2005</c:v>
                </c:pt>
                <c:pt idx="218">
                  <c:v>2855</c:v>
                </c:pt>
                <c:pt idx="219">
                  <c:v>1571</c:v>
                </c:pt>
                <c:pt idx="220">
                  <c:v>2199</c:v>
                </c:pt>
                <c:pt idx="221">
                  <c:v>2648</c:v>
                </c:pt>
                <c:pt idx="222">
                  <c:v>2722</c:v>
                </c:pt>
                <c:pt idx="223">
                  <c:v>2714</c:v>
                </c:pt>
                <c:pt idx="224">
                  <c:v>1446</c:v>
                </c:pt>
                <c:pt idx="225">
                  <c:v>3577</c:v>
                </c:pt>
                <c:pt idx="226">
                  <c:v>2140</c:v>
                </c:pt>
                <c:pt idx="227">
                  <c:v>3052</c:v>
                </c:pt>
                <c:pt idx="228">
                  <c:v>2839</c:v>
                </c:pt>
                <c:pt idx="229">
                  <c:v>1753</c:v>
                </c:pt>
                <c:pt idx="230">
                  <c:v>1725</c:v>
                </c:pt>
                <c:pt idx="231">
                  <c:v>2907</c:v>
                </c:pt>
                <c:pt idx="232">
                  <c:v>3500</c:v>
                </c:pt>
                <c:pt idx="233">
                  <c:v>2588</c:v>
                </c:pt>
                <c:pt idx="234">
                  <c:v>2418</c:v>
                </c:pt>
                <c:pt idx="235">
                  <c:v>2454</c:v>
                </c:pt>
                <c:pt idx="236">
                  <c:v>2599</c:v>
                </c:pt>
                <c:pt idx="237">
                  <c:v>1102</c:v>
                </c:pt>
                <c:pt idx="238">
                  <c:v>3255</c:v>
                </c:pt>
                <c:pt idx="239">
                  <c:v>2779</c:v>
                </c:pt>
                <c:pt idx="240">
                  <c:v>3249</c:v>
                </c:pt>
                <c:pt idx="241">
                  <c:v>2297</c:v>
                </c:pt>
                <c:pt idx="242">
                  <c:v>3648</c:v>
                </c:pt>
                <c:pt idx="243">
                  <c:v>3396</c:v>
                </c:pt>
                <c:pt idx="244">
                  <c:v>4233</c:v>
                </c:pt>
                <c:pt idx="245">
                  <c:v>2671</c:v>
                </c:pt>
                <c:pt idx="246">
                  <c:v>3612</c:v>
                </c:pt>
                <c:pt idx="247">
                  <c:v>3242</c:v>
                </c:pt>
                <c:pt idx="248">
                  <c:v>2324</c:v>
                </c:pt>
                <c:pt idx="249">
                  <c:v>3543</c:v>
                </c:pt>
                <c:pt idx="250">
                  <c:v>3289</c:v>
                </c:pt>
                <c:pt idx="251">
                  <c:v>3278</c:v>
                </c:pt>
                <c:pt idx="252">
                  <c:v>3062</c:v>
                </c:pt>
                <c:pt idx="253">
                  <c:v>3204</c:v>
                </c:pt>
                <c:pt idx="254">
                  <c:v>3316</c:v>
                </c:pt>
                <c:pt idx="255">
                  <c:v>1578</c:v>
                </c:pt>
                <c:pt idx="256">
                  <c:v>3228</c:v>
                </c:pt>
                <c:pt idx="257">
                  <c:v>4132</c:v>
                </c:pt>
                <c:pt idx="258">
                  <c:v>2643</c:v>
                </c:pt>
                <c:pt idx="259">
                  <c:v>2565</c:v>
                </c:pt>
                <c:pt idx="260">
                  <c:v>1977</c:v>
                </c:pt>
                <c:pt idx="261">
                  <c:v>3117</c:v>
                </c:pt>
                <c:pt idx="262">
                  <c:v>2614</c:v>
                </c:pt>
                <c:pt idx="263">
                  <c:v>2874</c:v>
                </c:pt>
                <c:pt idx="264">
                  <c:v>1727</c:v>
                </c:pt>
                <c:pt idx="265">
                  <c:v>3421</c:v>
                </c:pt>
                <c:pt idx="266">
                  <c:v>1621</c:v>
                </c:pt>
                <c:pt idx="267">
                  <c:v>1795</c:v>
                </c:pt>
                <c:pt idx="268">
                  <c:v>2636</c:v>
                </c:pt>
                <c:pt idx="269">
                  <c:v>1697</c:v>
                </c:pt>
                <c:pt idx="270">
                  <c:v>1842</c:v>
                </c:pt>
                <c:pt idx="271">
                  <c:v>3752</c:v>
                </c:pt>
                <c:pt idx="272">
                  <c:v>2937</c:v>
                </c:pt>
                <c:pt idx="273">
                  <c:v>3743</c:v>
                </c:pt>
                <c:pt idx="274">
                  <c:v>2660</c:v>
                </c:pt>
                <c:pt idx="275">
                  <c:v>3195</c:v>
                </c:pt>
                <c:pt idx="276">
                  <c:v>2491</c:v>
                </c:pt>
                <c:pt idx="277">
                  <c:v>3072</c:v>
                </c:pt>
                <c:pt idx="278">
                  <c:v>2880</c:v>
                </c:pt>
                <c:pt idx="279">
                  <c:v>3381</c:v>
                </c:pt>
                <c:pt idx="280">
                  <c:v>3889</c:v>
                </c:pt>
                <c:pt idx="281">
                  <c:v>4097</c:v>
                </c:pt>
                <c:pt idx="282">
                  <c:v>3956</c:v>
                </c:pt>
                <c:pt idx="283">
                  <c:v>2232</c:v>
                </c:pt>
                <c:pt idx="284">
                  <c:v>2660</c:v>
                </c:pt>
                <c:pt idx="285">
                  <c:v>4080</c:v>
                </c:pt>
                <c:pt idx="286">
                  <c:v>3940</c:v>
                </c:pt>
                <c:pt idx="287">
                  <c:v>2863</c:v>
                </c:pt>
                <c:pt idx="288">
                  <c:v>2074</c:v>
                </c:pt>
                <c:pt idx="289">
                  <c:v>3378</c:v>
                </c:pt>
                <c:pt idx="290">
                  <c:v>4396</c:v>
                </c:pt>
                <c:pt idx="291">
                  <c:v>3064</c:v>
                </c:pt>
                <c:pt idx="292">
                  <c:v>3499</c:v>
                </c:pt>
                <c:pt idx="293">
                  <c:v>1818</c:v>
                </c:pt>
                <c:pt idx="294">
                  <c:v>2145</c:v>
                </c:pt>
                <c:pt idx="295">
                  <c:v>3068</c:v>
                </c:pt>
                <c:pt idx="296">
                  <c:v>2090</c:v>
                </c:pt>
                <c:pt idx="297">
                  <c:v>4192</c:v>
                </c:pt>
                <c:pt idx="298">
                  <c:v>3394</c:v>
                </c:pt>
                <c:pt idx="299">
                  <c:v>2907</c:v>
                </c:pt>
                <c:pt idx="300">
                  <c:v>3088</c:v>
                </c:pt>
                <c:pt idx="301">
                  <c:v>1794</c:v>
                </c:pt>
                <c:pt idx="302">
                  <c:v>3998</c:v>
                </c:pt>
                <c:pt idx="303">
                  <c:v>3299</c:v>
                </c:pt>
                <c:pt idx="304">
                  <c:v>3019</c:v>
                </c:pt>
                <c:pt idx="305">
                  <c:v>3158</c:v>
                </c:pt>
                <c:pt idx="306">
                  <c:v>1540</c:v>
                </c:pt>
                <c:pt idx="307">
                  <c:v>2865</c:v>
                </c:pt>
                <c:pt idx="308">
                  <c:v>3000</c:v>
                </c:pt>
                <c:pt idx="309">
                  <c:v>1944</c:v>
                </c:pt>
                <c:pt idx="310">
                  <c:v>2386</c:v>
                </c:pt>
                <c:pt idx="311">
                  <c:v>3268</c:v>
                </c:pt>
                <c:pt idx="312">
                  <c:v>4481</c:v>
                </c:pt>
                <c:pt idx="313">
                  <c:v>3284</c:v>
                </c:pt>
                <c:pt idx="314">
                  <c:v>1921</c:v>
                </c:pt>
                <c:pt idx="315">
                  <c:v>3136</c:v>
                </c:pt>
                <c:pt idx="316">
                  <c:v>3923</c:v>
                </c:pt>
                <c:pt idx="317">
                  <c:v>2892</c:v>
                </c:pt>
                <c:pt idx="318">
                  <c:v>4050</c:v>
                </c:pt>
                <c:pt idx="319">
                  <c:v>2607</c:v>
                </c:pt>
                <c:pt idx="320">
                  <c:v>3012</c:v>
                </c:pt>
                <c:pt idx="321">
                  <c:v>3577</c:v>
                </c:pt>
                <c:pt idx="322">
                  <c:v>2425</c:v>
                </c:pt>
                <c:pt idx="323">
                  <c:v>3497</c:v>
                </c:pt>
                <c:pt idx="324">
                  <c:v>4346</c:v>
                </c:pt>
                <c:pt idx="325">
                  <c:v>4450</c:v>
                </c:pt>
                <c:pt idx="326">
                  <c:v>2193</c:v>
                </c:pt>
                <c:pt idx="327">
                  <c:v>3714</c:v>
                </c:pt>
                <c:pt idx="328">
                  <c:v>4362</c:v>
                </c:pt>
                <c:pt idx="329">
                  <c:v>4965</c:v>
                </c:pt>
                <c:pt idx="330">
                  <c:v>3618</c:v>
                </c:pt>
                <c:pt idx="331">
                  <c:v>4032</c:v>
                </c:pt>
                <c:pt idx="332">
                  <c:v>2796</c:v>
                </c:pt>
                <c:pt idx="333">
                  <c:v>3905</c:v>
                </c:pt>
                <c:pt idx="334">
                  <c:v>2478</c:v>
                </c:pt>
                <c:pt idx="335">
                  <c:v>4011</c:v>
                </c:pt>
                <c:pt idx="336">
                  <c:v>3207</c:v>
                </c:pt>
                <c:pt idx="337">
                  <c:v>4220</c:v>
                </c:pt>
                <c:pt idx="338">
                  <c:v>4398</c:v>
                </c:pt>
                <c:pt idx="339">
                  <c:v>3555</c:v>
                </c:pt>
                <c:pt idx="340">
                  <c:v>4142</c:v>
                </c:pt>
                <c:pt idx="341">
                  <c:v>5154</c:v>
                </c:pt>
                <c:pt idx="342">
                  <c:v>3949</c:v>
                </c:pt>
                <c:pt idx="343">
                  <c:v>7043</c:v>
                </c:pt>
                <c:pt idx="344">
                  <c:v>4301</c:v>
                </c:pt>
                <c:pt idx="345">
                  <c:v>5956</c:v>
                </c:pt>
                <c:pt idx="346">
                  <c:v>4031</c:v>
                </c:pt>
                <c:pt idx="347">
                  <c:v>2960</c:v>
                </c:pt>
                <c:pt idx="348">
                  <c:v>4310</c:v>
                </c:pt>
                <c:pt idx="349">
                  <c:v>4739</c:v>
                </c:pt>
                <c:pt idx="350">
                  <c:v>6992</c:v>
                </c:pt>
                <c:pt idx="351">
                  <c:v>4527</c:v>
                </c:pt>
                <c:pt idx="352">
                  <c:v>3240</c:v>
                </c:pt>
                <c:pt idx="353">
                  <c:v>3942</c:v>
                </c:pt>
                <c:pt idx="354">
                  <c:v>3647</c:v>
                </c:pt>
                <c:pt idx="355">
                  <c:v>6936</c:v>
                </c:pt>
                <c:pt idx="356">
                  <c:v>4557</c:v>
                </c:pt>
                <c:pt idx="357">
                  <c:v>4604</c:v>
                </c:pt>
                <c:pt idx="358">
                  <c:v>3754</c:v>
                </c:pt>
                <c:pt idx="359">
                  <c:v>4139</c:v>
                </c:pt>
                <c:pt idx="360">
                  <c:v>6325</c:v>
                </c:pt>
                <c:pt idx="361">
                  <c:v>6846</c:v>
                </c:pt>
                <c:pt idx="362">
                  <c:v>2677</c:v>
                </c:pt>
                <c:pt idx="363">
                  <c:v>7177</c:v>
                </c:pt>
                <c:pt idx="364">
                  <c:v>5335</c:v>
                </c:pt>
                <c:pt idx="365">
                  <c:v>5953</c:v>
                </c:pt>
                <c:pt idx="366">
                  <c:v>8377</c:v>
                </c:pt>
                <c:pt idx="367">
                  <c:v>2261</c:v>
                </c:pt>
              </c:numCache>
            </c:numRef>
          </c:val>
        </c:ser>
        <c:dLbls>
          <c:showLegendKey val="0"/>
          <c:showVal val="0"/>
          <c:showCatName val="0"/>
          <c:showSerName val="0"/>
          <c:showPercent val="0"/>
          <c:showBubbleSize val="0"/>
        </c:dLbls>
        <c:gapWidth val="75"/>
        <c:overlap val="100"/>
        <c:axId val="188878848"/>
        <c:axId val="264757248"/>
      </c:barChart>
      <c:catAx>
        <c:axId val="188878848"/>
        <c:scaling>
          <c:orientation val="minMax"/>
        </c:scaling>
        <c:delete val="0"/>
        <c:axPos val="b"/>
        <c:numFmt formatCode="General" sourceLinked="1"/>
        <c:majorTickMark val="none"/>
        <c:minorTickMark val="none"/>
        <c:tickLblPos val="nextTo"/>
        <c:crossAx val="264757248"/>
        <c:crosses val="autoZero"/>
        <c:auto val="1"/>
        <c:lblAlgn val="ctr"/>
        <c:lblOffset val="100"/>
        <c:noMultiLvlLbl val="0"/>
      </c:catAx>
      <c:valAx>
        <c:axId val="264757248"/>
        <c:scaling>
          <c:orientation val="minMax"/>
        </c:scaling>
        <c:delete val="0"/>
        <c:axPos val="l"/>
        <c:majorGridlines/>
        <c:numFmt formatCode="General" sourceLinked="1"/>
        <c:majorTickMark val="none"/>
        <c:minorTickMark val="none"/>
        <c:tickLblPos val="nextTo"/>
        <c:spPr>
          <a:ln w="15875">
            <a:noFill/>
          </a:ln>
        </c:spPr>
        <c:crossAx val="188878848"/>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All</a:t>
            </a:r>
            <a:r>
              <a:rPr lang="en-US" baseline="0" dirty="0" smtClean="0"/>
              <a:t> Systems MRRs</a:t>
            </a:r>
            <a:endParaRPr lang="en-US" dirty="0"/>
          </a:p>
        </c:rich>
      </c:tx>
      <c:layout/>
      <c:overlay val="0"/>
    </c:title>
    <c:autoTitleDeleted val="0"/>
    <c:plotArea>
      <c:layout/>
      <c:barChart>
        <c:barDir val="col"/>
        <c:grouping val="clustered"/>
        <c:varyColors val="0"/>
        <c:ser>
          <c:idx val="0"/>
          <c:order val="0"/>
          <c:tx>
            <c:strRef>
              <c:f>Sheet1!$B$1</c:f>
              <c:strCache>
                <c:ptCount val="1"/>
                <c:pt idx="0">
                  <c:v>Best Type</c:v>
                </c:pt>
              </c:strCache>
            </c:strRef>
          </c:tx>
          <c:invertIfNegative val="0"/>
          <c:cat>
            <c:strRef>
              <c:f>Sheet1!$A$2:$A$4</c:f>
              <c:strCache>
                <c:ptCount val="3"/>
                <c:pt idx="0">
                  <c:v>ICL</c:v>
                </c:pt>
                <c:pt idx="1">
                  <c:v>CSB</c:v>
                </c:pt>
                <c:pt idx="2">
                  <c:v>LMPBV</c:v>
                </c:pt>
              </c:strCache>
            </c:strRef>
          </c:cat>
          <c:val>
            <c:numRef>
              <c:f>Sheet1!$B$2:$B$4</c:f>
              <c:numCache>
                <c:formatCode>General</c:formatCode>
                <c:ptCount val="3"/>
                <c:pt idx="0">
                  <c:v>5.5199999999999999E-2</c:v>
                </c:pt>
                <c:pt idx="1">
                  <c:v>4.9700000000000001E-2</c:v>
                </c:pt>
                <c:pt idx="2">
                  <c:v>2.8400000000000002E-2</c:v>
                </c:pt>
              </c:numCache>
            </c:numRef>
          </c:val>
        </c:ser>
        <c:ser>
          <c:idx val="1"/>
          <c:order val="1"/>
          <c:tx>
            <c:strRef>
              <c:f>Sheet1!$C$1</c:f>
              <c:strCache>
                <c:ptCount val="1"/>
                <c:pt idx="0">
                  <c:v>Best of Corpus</c:v>
                </c:pt>
              </c:strCache>
            </c:strRef>
          </c:tx>
          <c:invertIfNegative val="0"/>
          <c:cat>
            <c:strRef>
              <c:f>Sheet1!$A$2:$A$4</c:f>
              <c:strCache>
                <c:ptCount val="3"/>
                <c:pt idx="0">
                  <c:v>ICL</c:v>
                </c:pt>
                <c:pt idx="1">
                  <c:v>CSB</c:v>
                </c:pt>
                <c:pt idx="2">
                  <c:v>LMPBV</c:v>
                </c:pt>
              </c:strCache>
            </c:strRef>
          </c:cat>
          <c:val>
            <c:numRef>
              <c:f>Sheet1!$C$2:$C$4</c:f>
              <c:numCache>
                <c:formatCode>General</c:formatCode>
                <c:ptCount val="3"/>
                <c:pt idx="0">
                  <c:v>0.11799999999999999</c:v>
                </c:pt>
                <c:pt idx="1">
                  <c:v>0.1033</c:v>
                </c:pt>
                <c:pt idx="2">
                  <c:v>6.7400000000000002E-2</c:v>
                </c:pt>
              </c:numCache>
            </c:numRef>
          </c:val>
        </c:ser>
        <c:ser>
          <c:idx val="2"/>
          <c:order val="2"/>
          <c:tx>
            <c:strRef>
              <c:f>Sheet1!$D$1</c:f>
              <c:strCache>
                <c:ptCount val="1"/>
                <c:pt idx="0">
                  <c:v>Best Overall</c:v>
                </c:pt>
              </c:strCache>
            </c:strRef>
          </c:tx>
          <c:invertIfNegative val="0"/>
          <c:cat>
            <c:strRef>
              <c:f>Sheet1!$A$2:$A$4</c:f>
              <c:strCache>
                <c:ptCount val="3"/>
                <c:pt idx="0">
                  <c:v>ICL</c:v>
                </c:pt>
                <c:pt idx="1">
                  <c:v>CSB</c:v>
                </c:pt>
                <c:pt idx="2">
                  <c:v>LMPBV</c:v>
                </c:pt>
              </c:strCache>
            </c:strRef>
          </c:cat>
          <c:val>
            <c:numRef>
              <c:f>Sheet1!$D$2:$D$4</c:f>
              <c:numCache>
                <c:formatCode>General</c:formatCode>
                <c:ptCount val="3"/>
                <c:pt idx="0">
                  <c:v>0.1759</c:v>
                </c:pt>
                <c:pt idx="1">
                  <c:v>0.1759</c:v>
                </c:pt>
                <c:pt idx="2">
                  <c:v>0.1759</c:v>
                </c:pt>
              </c:numCache>
            </c:numRef>
          </c:val>
        </c:ser>
        <c:dLbls>
          <c:showLegendKey val="0"/>
          <c:showVal val="0"/>
          <c:showCatName val="0"/>
          <c:showSerName val="0"/>
          <c:showPercent val="0"/>
          <c:showBubbleSize val="0"/>
        </c:dLbls>
        <c:gapWidth val="75"/>
        <c:overlap val="-25"/>
        <c:axId val="188880896"/>
        <c:axId val="267077312"/>
      </c:barChart>
      <c:catAx>
        <c:axId val="188880896"/>
        <c:scaling>
          <c:orientation val="minMax"/>
        </c:scaling>
        <c:delete val="0"/>
        <c:axPos val="b"/>
        <c:majorTickMark val="none"/>
        <c:minorTickMark val="none"/>
        <c:tickLblPos val="nextTo"/>
        <c:crossAx val="267077312"/>
        <c:crosses val="autoZero"/>
        <c:auto val="1"/>
        <c:lblAlgn val="ctr"/>
        <c:lblOffset val="100"/>
        <c:noMultiLvlLbl val="0"/>
      </c:catAx>
      <c:valAx>
        <c:axId val="267077312"/>
        <c:scaling>
          <c:orientation val="minMax"/>
        </c:scaling>
        <c:delete val="0"/>
        <c:axPos val="l"/>
        <c:majorGridlines/>
        <c:numFmt formatCode="General" sourceLinked="1"/>
        <c:majorTickMark val="none"/>
        <c:minorTickMark val="none"/>
        <c:tickLblPos val="nextTo"/>
        <c:spPr>
          <a:ln w="15875">
            <a:noFill/>
          </a:ln>
        </c:spPr>
        <c:crossAx val="188880896"/>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Changes</a:t>
            </a:r>
            <a:r>
              <a:rPr lang="en-US" baseline="0" dirty="0" smtClean="0"/>
              <a:t> in Mean Reciprocal Rank </a:t>
            </a:r>
          </a:p>
          <a:p>
            <a:pPr>
              <a:defRPr/>
            </a:pPr>
            <a:r>
              <a:rPr lang="en-US" baseline="0" dirty="0" smtClean="0"/>
              <a:t>Based on Component</a:t>
            </a:r>
            <a:endParaRPr lang="en-US" dirty="0"/>
          </a:p>
        </c:rich>
      </c:tx>
      <c:layout/>
      <c:overlay val="0"/>
    </c:title>
    <c:autoTitleDeleted val="0"/>
    <c:plotArea>
      <c:layout/>
      <c:barChart>
        <c:barDir val="col"/>
        <c:grouping val="clustered"/>
        <c:varyColors val="0"/>
        <c:ser>
          <c:idx val="0"/>
          <c:order val="0"/>
          <c:tx>
            <c:strRef>
              <c:f>Sheet1!$B$1</c:f>
              <c:strCache>
                <c:ptCount val="1"/>
                <c:pt idx="0">
                  <c:v>Unweighted</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8.3799999999999999E-2</c:v>
                </c:pt>
                <c:pt idx="1">
                  <c:v>8.3799999999999999E-2</c:v>
                </c:pt>
                <c:pt idx="2">
                  <c:v>8.3799999999999999E-2</c:v>
                </c:pt>
                <c:pt idx="3">
                  <c:v>8.3799999999999999E-2</c:v>
                </c:pt>
                <c:pt idx="4">
                  <c:v>8.3799999999999999E-2</c:v>
                </c:pt>
              </c:numCache>
            </c:numRef>
          </c:val>
        </c:ser>
        <c:ser>
          <c:idx val="1"/>
          <c:order val="1"/>
          <c:tx>
            <c:strRef>
              <c:f>Sheet1!$C$1</c:f>
              <c:strCache>
                <c:ptCount val="1"/>
                <c:pt idx="0">
                  <c:v>Factor of 2</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Sheet1!$C$2:$C$6</c:f>
              <c:numCache>
                <c:formatCode>General</c:formatCode>
                <c:ptCount val="5"/>
                <c:pt idx="0">
                  <c:v>0.1038</c:v>
                </c:pt>
                <c:pt idx="1">
                  <c:v>0.1171</c:v>
                </c:pt>
                <c:pt idx="2">
                  <c:v>9.0300000000000005E-2</c:v>
                </c:pt>
                <c:pt idx="3">
                  <c:v>9.7100000000000006E-2</c:v>
                </c:pt>
                <c:pt idx="4">
                  <c:v>9.9500000000000005E-2</c:v>
                </c:pt>
              </c:numCache>
            </c:numRef>
          </c:val>
        </c:ser>
        <c:ser>
          <c:idx val="2"/>
          <c:order val="2"/>
          <c:tx>
            <c:strRef>
              <c:f>Sheet1!$D$1</c:f>
              <c:strCache>
                <c:ptCount val="1"/>
                <c:pt idx="0">
                  <c:v>Factor of 4</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Sheet1!$D$2:$D$6</c:f>
              <c:numCache>
                <c:formatCode>General</c:formatCode>
                <c:ptCount val="5"/>
                <c:pt idx="0">
                  <c:v>0.1101</c:v>
                </c:pt>
                <c:pt idx="1">
                  <c:v>0.1225</c:v>
                </c:pt>
                <c:pt idx="2">
                  <c:v>9.4E-2</c:v>
                </c:pt>
                <c:pt idx="3">
                  <c:v>8.6900000000000005E-2</c:v>
                </c:pt>
                <c:pt idx="4">
                  <c:v>8.9499999999999996E-2</c:v>
                </c:pt>
              </c:numCache>
            </c:numRef>
          </c:val>
        </c:ser>
        <c:ser>
          <c:idx val="3"/>
          <c:order val="3"/>
          <c:tx>
            <c:strRef>
              <c:f>Sheet1!$E$1</c:f>
              <c:strCache>
                <c:ptCount val="1"/>
                <c:pt idx="0">
                  <c:v>Factor of 8</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Sheet1!$E$2:$E$6</c:f>
              <c:numCache>
                <c:formatCode>General</c:formatCode>
                <c:ptCount val="5"/>
                <c:pt idx="0">
                  <c:v>0.1176</c:v>
                </c:pt>
                <c:pt idx="1">
                  <c:v>0.1328</c:v>
                </c:pt>
                <c:pt idx="2">
                  <c:v>8.5000000000000006E-2</c:v>
                </c:pt>
                <c:pt idx="3">
                  <c:v>9.3600000000000003E-2</c:v>
                </c:pt>
                <c:pt idx="4">
                  <c:v>7.7200000000000005E-2</c:v>
                </c:pt>
              </c:numCache>
            </c:numRef>
          </c:val>
        </c:ser>
        <c:dLbls>
          <c:showLegendKey val="0"/>
          <c:showVal val="0"/>
          <c:showCatName val="0"/>
          <c:showSerName val="0"/>
          <c:showPercent val="0"/>
          <c:showBubbleSize val="0"/>
        </c:dLbls>
        <c:gapWidth val="150"/>
        <c:axId val="204818432"/>
        <c:axId val="168071104"/>
      </c:barChart>
      <c:catAx>
        <c:axId val="204818432"/>
        <c:scaling>
          <c:orientation val="minMax"/>
        </c:scaling>
        <c:delete val="0"/>
        <c:axPos val="b"/>
        <c:majorTickMark val="out"/>
        <c:minorTickMark val="none"/>
        <c:tickLblPos val="nextTo"/>
        <c:crossAx val="168071104"/>
        <c:crosses val="autoZero"/>
        <c:auto val="1"/>
        <c:lblAlgn val="ctr"/>
        <c:lblOffset val="100"/>
        <c:noMultiLvlLbl val="0"/>
      </c:catAx>
      <c:valAx>
        <c:axId val="168071104"/>
        <c:scaling>
          <c:orientation val="minMax"/>
        </c:scaling>
        <c:delete val="0"/>
        <c:axPos val="l"/>
        <c:majorGridlines/>
        <c:title>
          <c:tx>
            <c:rich>
              <a:bodyPr rot="-5400000" vert="horz"/>
              <a:lstStyle/>
              <a:p>
                <a:pPr>
                  <a:defRPr/>
                </a:pPr>
                <a:r>
                  <a:rPr lang="en-US" dirty="0" smtClean="0"/>
                  <a:t>MRR</a:t>
                </a:r>
                <a:endParaRPr lang="en-US" dirty="0"/>
              </a:p>
            </c:rich>
          </c:tx>
          <c:layout/>
          <c:overlay val="0"/>
        </c:title>
        <c:numFmt formatCode="General" sourceLinked="1"/>
        <c:majorTickMark val="out"/>
        <c:minorTickMark val="none"/>
        <c:tickLblPos val="nextTo"/>
        <c:crossAx val="204818432"/>
        <c:crosses val="autoZero"/>
        <c:crossBetween val="between"/>
        <c:majorUnit val="5.000000000000001E-2"/>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Percentage of Corpus</c:v>
                </c:pt>
              </c:strCache>
            </c:strRef>
          </c:tx>
          <c:cat>
            <c:strRef>
              <c:f>Sheet1!$A$2:$A$5</c:f>
              <c:strCache>
                <c:ptCount val="4"/>
                <c:pt idx="0">
                  <c:v>ICL</c:v>
                </c:pt>
                <c:pt idx="1">
                  <c:v>CSB</c:v>
                </c:pt>
                <c:pt idx="2">
                  <c:v>LMPBV</c:v>
                </c:pt>
                <c:pt idx="3">
                  <c:v>Flat</c:v>
                </c:pt>
              </c:strCache>
            </c:strRef>
          </c:cat>
          <c:val>
            <c:numRef>
              <c:f>Sheet1!$B$2:$B$5</c:f>
              <c:numCache>
                <c:formatCode>General</c:formatCode>
                <c:ptCount val="4"/>
                <c:pt idx="0">
                  <c:v>29</c:v>
                </c:pt>
                <c:pt idx="1">
                  <c:v>40</c:v>
                </c:pt>
                <c:pt idx="2">
                  <c:v>16</c:v>
                </c:pt>
                <c:pt idx="3">
                  <c:v>15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Highest</a:t>
            </a:r>
            <a:r>
              <a:rPr lang="en-US" baseline="0" dirty="0" smtClean="0"/>
              <a:t> Percentages</a:t>
            </a:r>
            <a:endParaRPr lang="en-US" dirty="0"/>
          </a:p>
        </c:rich>
      </c:tx>
      <c:layout/>
      <c:overlay val="0"/>
    </c:title>
    <c:autoTitleDeleted val="0"/>
    <c:plotArea>
      <c:layout/>
      <c:pieChart>
        <c:varyColors val="1"/>
        <c:ser>
          <c:idx val="0"/>
          <c:order val="0"/>
          <c:tx>
            <c:strRef>
              <c:f>Sheet1!$B$1</c:f>
              <c:strCache>
                <c:ptCount val="1"/>
                <c:pt idx="0">
                  <c:v>Percentage of Query Type</c:v>
                </c:pt>
              </c:strCache>
            </c:strRef>
          </c:tx>
          <c:cat>
            <c:strRef>
              <c:f>Sheet1!$A$2:$A$7</c:f>
              <c:strCache>
                <c:ptCount val="6"/>
                <c:pt idx="0">
                  <c:v>Comments</c:v>
                </c:pt>
                <c:pt idx="1">
                  <c:v>Literals</c:v>
                </c:pt>
                <c:pt idx="2">
                  <c:v>Body Comments</c:v>
                </c:pt>
                <c:pt idx="3">
                  <c:v>Signature</c:v>
                </c:pt>
                <c:pt idx="4">
                  <c:v>Body</c:v>
                </c:pt>
                <c:pt idx="5">
                  <c:v>Other</c:v>
                </c:pt>
              </c:strCache>
            </c:strRef>
          </c:cat>
          <c:val>
            <c:numRef>
              <c:f>Sheet1!$B$2:$B$7</c:f>
              <c:numCache>
                <c:formatCode>General</c:formatCode>
                <c:ptCount val="6"/>
                <c:pt idx="0">
                  <c:v>11</c:v>
                </c:pt>
                <c:pt idx="1">
                  <c:v>11</c:v>
                </c:pt>
                <c:pt idx="2">
                  <c:v>4</c:v>
                </c:pt>
                <c:pt idx="3">
                  <c:v>10</c:v>
                </c:pt>
                <c:pt idx="4">
                  <c:v>10</c:v>
                </c:pt>
                <c:pt idx="5">
                  <c:v>54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990780839895018"/>
          <c:y val="0.17734229342021904"/>
          <c:w val="0.26925885826771656"/>
          <c:h val="0.82265770657978088"/>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Individual Feature Distances</a:t>
            </a:r>
            <a:endParaRPr lang="en-US" dirty="0"/>
          </a:p>
        </c:rich>
      </c:tx>
      <c:layout/>
      <c:overlay val="0"/>
    </c:title>
    <c:autoTitleDeleted val="0"/>
    <c:plotArea>
      <c:layout/>
      <c:barChart>
        <c:barDir val="col"/>
        <c:grouping val="stacked"/>
        <c:varyColors val="0"/>
        <c:ser>
          <c:idx val="0"/>
          <c:order val="0"/>
          <c:tx>
            <c:strRef>
              <c:f>Sheet1!$B$1</c:f>
              <c:strCache>
                <c:ptCount val="1"/>
                <c:pt idx="0">
                  <c:v>Best to Average</c:v>
                </c:pt>
              </c:strCache>
            </c:strRef>
          </c:tx>
          <c:invertIfNegative val="0"/>
          <c:cat>
            <c:numRef>
              <c:f>Sheet1!$A$2:$A$369</c:f>
              <c:numCache>
                <c:formatCode>General</c:formatCode>
                <c:ptCount val="368"/>
              </c:numCache>
            </c:numRef>
          </c:cat>
          <c:val>
            <c:numRef>
              <c:f>Sheet1!$B$2:$B$369</c:f>
              <c:numCache>
                <c:formatCode>General</c:formatCode>
                <c:ptCount val="368"/>
                <c:pt idx="0">
                  <c:v>121</c:v>
                </c:pt>
                <c:pt idx="1">
                  <c:v>133</c:v>
                </c:pt>
                <c:pt idx="2">
                  <c:v>129</c:v>
                </c:pt>
                <c:pt idx="3">
                  <c:v>249</c:v>
                </c:pt>
                <c:pt idx="4">
                  <c:v>89</c:v>
                </c:pt>
                <c:pt idx="5">
                  <c:v>83</c:v>
                </c:pt>
                <c:pt idx="6">
                  <c:v>99</c:v>
                </c:pt>
                <c:pt idx="7">
                  <c:v>189</c:v>
                </c:pt>
                <c:pt idx="8">
                  <c:v>195</c:v>
                </c:pt>
                <c:pt idx="9">
                  <c:v>324</c:v>
                </c:pt>
                <c:pt idx="10">
                  <c:v>141</c:v>
                </c:pt>
                <c:pt idx="11">
                  <c:v>145</c:v>
                </c:pt>
                <c:pt idx="12">
                  <c:v>351</c:v>
                </c:pt>
                <c:pt idx="13">
                  <c:v>526</c:v>
                </c:pt>
                <c:pt idx="14">
                  <c:v>378</c:v>
                </c:pt>
                <c:pt idx="15">
                  <c:v>498</c:v>
                </c:pt>
                <c:pt idx="16">
                  <c:v>593</c:v>
                </c:pt>
                <c:pt idx="17">
                  <c:v>140</c:v>
                </c:pt>
                <c:pt idx="18">
                  <c:v>67</c:v>
                </c:pt>
                <c:pt idx="19">
                  <c:v>641</c:v>
                </c:pt>
                <c:pt idx="20">
                  <c:v>150</c:v>
                </c:pt>
                <c:pt idx="21">
                  <c:v>704</c:v>
                </c:pt>
                <c:pt idx="22">
                  <c:v>812</c:v>
                </c:pt>
                <c:pt idx="23">
                  <c:v>103</c:v>
                </c:pt>
                <c:pt idx="24">
                  <c:v>836</c:v>
                </c:pt>
                <c:pt idx="25">
                  <c:v>405</c:v>
                </c:pt>
                <c:pt idx="26">
                  <c:v>703</c:v>
                </c:pt>
                <c:pt idx="27">
                  <c:v>638</c:v>
                </c:pt>
                <c:pt idx="28">
                  <c:v>318</c:v>
                </c:pt>
                <c:pt idx="29">
                  <c:v>174</c:v>
                </c:pt>
                <c:pt idx="30">
                  <c:v>1036</c:v>
                </c:pt>
                <c:pt idx="31">
                  <c:v>689</c:v>
                </c:pt>
                <c:pt idx="32">
                  <c:v>323</c:v>
                </c:pt>
                <c:pt idx="33">
                  <c:v>175</c:v>
                </c:pt>
                <c:pt idx="34">
                  <c:v>636</c:v>
                </c:pt>
                <c:pt idx="35">
                  <c:v>289</c:v>
                </c:pt>
                <c:pt idx="36">
                  <c:v>149</c:v>
                </c:pt>
                <c:pt idx="37">
                  <c:v>291</c:v>
                </c:pt>
                <c:pt idx="38">
                  <c:v>137</c:v>
                </c:pt>
                <c:pt idx="39">
                  <c:v>930</c:v>
                </c:pt>
                <c:pt idx="40">
                  <c:v>292</c:v>
                </c:pt>
                <c:pt idx="41">
                  <c:v>246</c:v>
                </c:pt>
                <c:pt idx="42">
                  <c:v>204</c:v>
                </c:pt>
                <c:pt idx="43">
                  <c:v>291</c:v>
                </c:pt>
                <c:pt idx="44">
                  <c:v>882</c:v>
                </c:pt>
                <c:pt idx="45">
                  <c:v>487</c:v>
                </c:pt>
                <c:pt idx="46">
                  <c:v>855</c:v>
                </c:pt>
                <c:pt idx="47">
                  <c:v>1058</c:v>
                </c:pt>
                <c:pt idx="48">
                  <c:v>153</c:v>
                </c:pt>
                <c:pt idx="49">
                  <c:v>386</c:v>
                </c:pt>
                <c:pt idx="50">
                  <c:v>1232</c:v>
                </c:pt>
                <c:pt idx="51">
                  <c:v>570</c:v>
                </c:pt>
                <c:pt idx="52">
                  <c:v>661</c:v>
                </c:pt>
                <c:pt idx="53">
                  <c:v>1173</c:v>
                </c:pt>
                <c:pt idx="54">
                  <c:v>467</c:v>
                </c:pt>
                <c:pt idx="55">
                  <c:v>1161</c:v>
                </c:pt>
                <c:pt idx="56">
                  <c:v>1197</c:v>
                </c:pt>
                <c:pt idx="57">
                  <c:v>1219</c:v>
                </c:pt>
                <c:pt idx="58">
                  <c:v>727</c:v>
                </c:pt>
                <c:pt idx="59">
                  <c:v>1053</c:v>
                </c:pt>
                <c:pt idx="60">
                  <c:v>474</c:v>
                </c:pt>
                <c:pt idx="61">
                  <c:v>540</c:v>
                </c:pt>
                <c:pt idx="62">
                  <c:v>258</c:v>
                </c:pt>
                <c:pt idx="63">
                  <c:v>1454</c:v>
                </c:pt>
                <c:pt idx="64">
                  <c:v>41</c:v>
                </c:pt>
                <c:pt idx="65">
                  <c:v>931</c:v>
                </c:pt>
                <c:pt idx="66">
                  <c:v>782</c:v>
                </c:pt>
                <c:pt idx="67">
                  <c:v>755</c:v>
                </c:pt>
                <c:pt idx="68">
                  <c:v>298</c:v>
                </c:pt>
                <c:pt idx="69">
                  <c:v>381</c:v>
                </c:pt>
                <c:pt idx="70">
                  <c:v>268</c:v>
                </c:pt>
                <c:pt idx="71">
                  <c:v>489</c:v>
                </c:pt>
                <c:pt idx="72">
                  <c:v>667</c:v>
                </c:pt>
                <c:pt idx="73">
                  <c:v>1592</c:v>
                </c:pt>
                <c:pt idx="74">
                  <c:v>1998</c:v>
                </c:pt>
                <c:pt idx="75">
                  <c:v>955</c:v>
                </c:pt>
                <c:pt idx="76">
                  <c:v>1717</c:v>
                </c:pt>
                <c:pt idx="77">
                  <c:v>1588</c:v>
                </c:pt>
                <c:pt idx="78">
                  <c:v>1956</c:v>
                </c:pt>
                <c:pt idx="79">
                  <c:v>638</c:v>
                </c:pt>
                <c:pt idx="80">
                  <c:v>1041</c:v>
                </c:pt>
                <c:pt idx="81">
                  <c:v>1449</c:v>
                </c:pt>
                <c:pt idx="82">
                  <c:v>582</c:v>
                </c:pt>
                <c:pt idx="83">
                  <c:v>1034</c:v>
                </c:pt>
                <c:pt idx="84">
                  <c:v>860</c:v>
                </c:pt>
                <c:pt idx="85">
                  <c:v>619</c:v>
                </c:pt>
                <c:pt idx="86">
                  <c:v>1457</c:v>
                </c:pt>
                <c:pt idx="87">
                  <c:v>1624</c:v>
                </c:pt>
                <c:pt idx="88">
                  <c:v>713</c:v>
                </c:pt>
                <c:pt idx="89">
                  <c:v>1202</c:v>
                </c:pt>
                <c:pt idx="90">
                  <c:v>1677</c:v>
                </c:pt>
                <c:pt idx="91">
                  <c:v>1599</c:v>
                </c:pt>
                <c:pt idx="92">
                  <c:v>1900</c:v>
                </c:pt>
                <c:pt idx="93">
                  <c:v>458</c:v>
                </c:pt>
                <c:pt idx="94">
                  <c:v>2056</c:v>
                </c:pt>
                <c:pt idx="95">
                  <c:v>1789</c:v>
                </c:pt>
                <c:pt idx="96">
                  <c:v>430</c:v>
                </c:pt>
                <c:pt idx="97">
                  <c:v>1791</c:v>
                </c:pt>
                <c:pt idx="98">
                  <c:v>1587</c:v>
                </c:pt>
                <c:pt idx="99">
                  <c:v>1282</c:v>
                </c:pt>
                <c:pt idx="100">
                  <c:v>783</c:v>
                </c:pt>
                <c:pt idx="101">
                  <c:v>1707</c:v>
                </c:pt>
                <c:pt idx="102">
                  <c:v>1267</c:v>
                </c:pt>
                <c:pt idx="103">
                  <c:v>2135</c:v>
                </c:pt>
                <c:pt idx="104">
                  <c:v>678</c:v>
                </c:pt>
                <c:pt idx="105">
                  <c:v>2120</c:v>
                </c:pt>
                <c:pt idx="106">
                  <c:v>1454</c:v>
                </c:pt>
                <c:pt idx="107">
                  <c:v>880</c:v>
                </c:pt>
                <c:pt idx="108">
                  <c:v>270</c:v>
                </c:pt>
                <c:pt idx="109">
                  <c:v>659</c:v>
                </c:pt>
                <c:pt idx="110">
                  <c:v>2124</c:v>
                </c:pt>
                <c:pt idx="111">
                  <c:v>406</c:v>
                </c:pt>
                <c:pt idx="112">
                  <c:v>2003</c:v>
                </c:pt>
                <c:pt idx="113">
                  <c:v>1156</c:v>
                </c:pt>
                <c:pt idx="114">
                  <c:v>2375</c:v>
                </c:pt>
                <c:pt idx="115">
                  <c:v>415</c:v>
                </c:pt>
                <c:pt idx="116">
                  <c:v>1544</c:v>
                </c:pt>
                <c:pt idx="117">
                  <c:v>2303</c:v>
                </c:pt>
                <c:pt idx="118">
                  <c:v>1641</c:v>
                </c:pt>
                <c:pt idx="119">
                  <c:v>1954</c:v>
                </c:pt>
                <c:pt idx="120">
                  <c:v>1607</c:v>
                </c:pt>
                <c:pt idx="121">
                  <c:v>278</c:v>
                </c:pt>
                <c:pt idx="122">
                  <c:v>3101</c:v>
                </c:pt>
                <c:pt idx="123">
                  <c:v>2526</c:v>
                </c:pt>
                <c:pt idx="124">
                  <c:v>1051</c:v>
                </c:pt>
                <c:pt idx="125">
                  <c:v>1532</c:v>
                </c:pt>
                <c:pt idx="126">
                  <c:v>825</c:v>
                </c:pt>
                <c:pt idx="127">
                  <c:v>2268</c:v>
                </c:pt>
                <c:pt idx="128">
                  <c:v>841</c:v>
                </c:pt>
                <c:pt idx="129">
                  <c:v>563</c:v>
                </c:pt>
                <c:pt idx="130">
                  <c:v>576</c:v>
                </c:pt>
                <c:pt idx="131">
                  <c:v>712</c:v>
                </c:pt>
                <c:pt idx="132">
                  <c:v>956</c:v>
                </c:pt>
                <c:pt idx="133">
                  <c:v>241</c:v>
                </c:pt>
                <c:pt idx="134">
                  <c:v>1198</c:v>
                </c:pt>
                <c:pt idx="135">
                  <c:v>695</c:v>
                </c:pt>
                <c:pt idx="136">
                  <c:v>490</c:v>
                </c:pt>
                <c:pt idx="137">
                  <c:v>993</c:v>
                </c:pt>
                <c:pt idx="138">
                  <c:v>1961</c:v>
                </c:pt>
                <c:pt idx="139">
                  <c:v>2169</c:v>
                </c:pt>
                <c:pt idx="140">
                  <c:v>2497</c:v>
                </c:pt>
                <c:pt idx="141">
                  <c:v>732</c:v>
                </c:pt>
                <c:pt idx="142">
                  <c:v>959</c:v>
                </c:pt>
                <c:pt idx="143">
                  <c:v>1799</c:v>
                </c:pt>
                <c:pt idx="144">
                  <c:v>556</c:v>
                </c:pt>
                <c:pt idx="145">
                  <c:v>1478</c:v>
                </c:pt>
                <c:pt idx="146">
                  <c:v>1127</c:v>
                </c:pt>
                <c:pt idx="147">
                  <c:v>1875</c:v>
                </c:pt>
                <c:pt idx="148">
                  <c:v>1189</c:v>
                </c:pt>
                <c:pt idx="149">
                  <c:v>577</c:v>
                </c:pt>
                <c:pt idx="150">
                  <c:v>640</c:v>
                </c:pt>
                <c:pt idx="151">
                  <c:v>454</c:v>
                </c:pt>
                <c:pt idx="152">
                  <c:v>214</c:v>
                </c:pt>
                <c:pt idx="153">
                  <c:v>3166</c:v>
                </c:pt>
                <c:pt idx="154">
                  <c:v>722</c:v>
                </c:pt>
                <c:pt idx="155">
                  <c:v>485</c:v>
                </c:pt>
                <c:pt idx="156">
                  <c:v>626</c:v>
                </c:pt>
                <c:pt idx="157">
                  <c:v>1281</c:v>
                </c:pt>
                <c:pt idx="158">
                  <c:v>1092</c:v>
                </c:pt>
                <c:pt idx="159">
                  <c:v>533</c:v>
                </c:pt>
                <c:pt idx="160">
                  <c:v>2987</c:v>
                </c:pt>
                <c:pt idx="161">
                  <c:v>2381</c:v>
                </c:pt>
                <c:pt idx="162">
                  <c:v>3965</c:v>
                </c:pt>
                <c:pt idx="163">
                  <c:v>2327</c:v>
                </c:pt>
                <c:pt idx="164">
                  <c:v>810</c:v>
                </c:pt>
                <c:pt idx="165">
                  <c:v>638</c:v>
                </c:pt>
                <c:pt idx="166">
                  <c:v>1676</c:v>
                </c:pt>
                <c:pt idx="167">
                  <c:v>831</c:v>
                </c:pt>
                <c:pt idx="168">
                  <c:v>3178</c:v>
                </c:pt>
                <c:pt idx="169">
                  <c:v>4033</c:v>
                </c:pt>
                <c:pt idx="170">
                  <c:v>2061</c:v>
                </c:pt>
                <c:pt idx="171">
                  <c:v>2331</c:v>
                </c:pt>
                <c:pt idx="172">
                  <c:v>3329</c:v>
                </c:pt>
                <c:pt idx="173">
                  <c:v>3242</c:v>
                </c:pt>
                <c:pt idx="174">
                  <c:v>260</c:v>
                </c:pt>
                <c:pt idx="175">
                  <c:v>1507</c:v>
                </c:pt>
                <c:pt idx="176">
                  <c:v>3400</c:v>
                </c:pt>
                <c:pt idx="177">
                  <c:v>3234</c:v>
                </c:pt>
                <c:pt idx="178">
                  <c:v>2634</c:v>
                </c:pt>
                <c:pt idx="179">
                  <c:v>851</c:v>
                </c:pt>
                <c:pt idx="180">
                  <c:v>1809</c:v>
                </c:pt>
                <c:pt idx="181">
                  <c:v>1727</c:v>
                </c:pt>
                <c:pt idx="182">
                  <c:v>543</c:v>
                </c:pt>
                <c:pt idx="183">
                  <c:v>1967</c:v>
                </c:pt>
                <c:pt idx="184">
                  <c:v>290</c:v>
                </c:pt>
                <c:pt idx="185">
                  <c:v>2612</c:v>
                </c:pt>
                <c:pt idx="186">
                  <c:v>3168</c:v>
                </c:pt>
                <c:pt idx="187">
                  <c:v>2287</c:v>
                </c:pt>
                <c:pt idx="188">
                  <c:v>3188</c:v>
                </c:pt>
                <c:pt idx="189">
                  <c:v>2519</c:v>
                </c:pt>
                <c:pt idx="190">
                  <c:v>2191</c:v>
                </c:pt>
                <c:pt idx="191">
                  <c:v>2438</c:v>
                </c:pt>
                <c:pt idx="192">
                  <c:v>771</c:v>
                </c:pt>
                <c:pt idx="193">
                  <c:v>1310</c:v>
                </c:pt>
                <c:pt idx="194">
                  <c:v>413</c:v>
                </c:pt>
                <c:pt idx="195">
                  <c:v>3727</c:v>
                </c:pt>
                <c:pt idx="196">
                  <c:v>1762</c:v>
                </c:pt>
                <c:pt idx="197">
                  <c:v>1517</c:v>
                </c:pt>
                <c:pt idx="198">
                  <c:v>3326</c:v>
                </c:pt>
                <c:pt idx="199">
                  <c:v>1177</c:v>
                </c:pt>
                <c:pt idx="200">
                  <c:v>3255</c:v>
                </c:pt>
                <c:pt idx="201">
                  <c:v>4002</c:v>
                </c:pt>
                <c:pt idx="202">
                  <c:v>904</c:v>
                </c:pt>
                <c:pt idx="203">
                  <c:v>2910</c:v>
                </c:pt>
                <c:pt idx="204">
                  <c:v>1143</c:v>
                </c:pt>
                <c:pt idx="205">
                  <c:v>521</c:v>
                </c:pt>
                <c:pt idx="206">
                  <c:v>1302</c:v>
                </c:pt>
                <c:pt idx="207">
                  <c:v>2100</c:v>
                </c:pt>
                <c:pt idx="208">
                  <c:v>3443</c:v>
                </c:pt>
                <c:pt idx="209">
                  <c:v>1584</c:v>
                </c:pt>
                <c:pt idx="210">
                  <c:v>1034</c:v>
                </c:pt>
                <c:pt idx="211">
                  <c:v>1451</c:v>
                </c:pt>
                <c:pt idx="212">
                  <c:v>2618</c:v>
                </c:pt>
                <c:pt idx="213">
                  <c:v>1118</c:v>
                </c:pt>
                <c:pt idx="214">
                  <c:v>3654</c:v>
                </c:pt>
                <c:pt idx="215">
                  <c:v>671</c:v>
                </c:pt>
                <c:pt idx="216">
                  <c:v>3934</c:v>
                </c:pt>
                <c:pt idx="217">
                  <c:v>631</c:v>
                </c:pt>
                <c:pt idx="218">
                  <c:v>3695</c:v>
                </c:pt>
                <c:pt idx="219">
                  <c:v>1715</c:v>
                </c:pt>
                <c:pt idx="220">
                  <c:v>3719</c:v>
                </c:pt>
                <c:pt idx="221">
                  <c:v>3142</c:v>
                </c:pt>
                <c:pt idx="222">
                  <c:v>1068</c:v>
                </c:pt>
                <c:pt idx="223">
                  <c:v>2223</c:v>
                </c:pt>
                <c:pt idx="224">
                  <c:v>3169</c:v>
                </c:pt>
                <c:pt idx="225">
                  <c:v>3298</c:v>
                </c:pt>
                <c:pt idx="226">
                  <c:v>1582</c:v>
                </c:pt>
                <c:pt idx="227">
                  <c:v>3313</c:v>
                </c:pt>
                <c:pt idx="228">
                  <c:v>4105</c:v>
                </c:pt>
                <c:pt idx="229">
                  <c:v>3630</c:v>
                </c:pt>
                <c:pt idx="230">
                  <c:v>1875</c:v>
                </c:pt>
                <c:pt idx="231">
                  <c:v>3124</c:v>
                </c:pt>
                <c:pt idx="232">
                  <c:v>3847</c:v>
                </c:pt>
                <c:pt idx="233">
                  <c:v>2853</c:v>
                </c:pt>
                <c:pt idx="234">
                  <c:v>2151</c:v>
                </c:pt>
                <c:pt idx="235">
                  <c:v>1087</c:v>
                </c:pt>
                <c:pt idx="236">
                  <c:v>1664</c:v>
                </c:pt>
                <c:pt idx="237">
                  <c:v>1018</c:v>
                </c:pt>
                <c:pt idx="238">
                  <c:v>2511</c:v>
                </c:pt>
                <c:pt idx="239">
                  <c:v>3968</c:v>
                </c:pt>
                <c:pt idx="240">
                  <c:v>3702</c:v>
                </c:pt>
                <c:pt idx="241">
                  <c:v>943</c:v>
                </c:pt>
                <c:pt idx="242">
                  <c:v>2244</c:v>
                </c:pt>
                <c:pt idx="243">
                  <c:v>1783</c:v>
                </c:pt>
                <c:pt idx="244">
                  <c:v>4656</c:v>
                </c:pt>
                <c:pt idx="245">
                  <c:v>3447</c:v>
                </c:pt>
                <c:pt idx="246">
                  <c:v>3330</c:v>
                </c:pt>
                <c:pt idx="247">
                  <c:v>4269</c:v>
                </c:pt>
                <c:pt idx="248">
                  <c:v>2323</c:v>
                </c:pt>
                <c:pt idx="249">
                  <c:v>3711</c:v>
                </c:pt>
                <c:pt idx="250">
                  <c:v>3330</c:v>
                </c:pt>
                <c:pt idx="251">
                  <c:v>4689</c:v>
                </c:pt>
                <c:pt idx="252">
                  <c:v>2264</c:v>
                </c:pt>
                <c:pt idx="253">
                  <c:v>1933</c:v>
                </c:pt>
                <c:pt idx="254">
                  <c:v>755</c:v>
                </c:pt>
                <c:pt idx="255">
                  <c:v>3849</c:v>
                </c:pt>
                <c:pt idx="256">
                  <c:v>3859</c:v>
                </c:pt>
                <c:pt idx="257">
                  <c:v>3727</c:v>
                </c:pt>
                <c:pt idx="258">
                  <c:v>1638</c:v>
                </c:pt>
                <c:pt idx="259">
                  <c:v>1964</c:v>
                </c:pt>
                <c:pt idx="260">
                  <c:v>3445</c:v>
                </c:pt>
                <c:pt idx="261">
                  <c:v>827</c:v>
                </c:pt>
                <c:pt idx="262">
                  <c:v>3884</c:v>
                </c:pt>
                <c:pt idx="263">
                  <c:v>1598</c:v>
                </c:pt>
                <c:pt idx="264">
                  <c:v>2845</c:v>
                </c:pt>
                <c:pt idx="265">
                  <c:v>3883</c:v>
                </c:pt>
                <c:pt idx="266">
                  <c:v>3771</c:v>
                </c:pt>
                <c:pt idx="267">
                  <c:v>2880</c:v>
                </c:pt>
                <c:pt idx="268">
                  <c:v>3331</c:v>
                </c:pt>
                <c:pt idx="269">
                  <c:v>3034</c:v>
                </c:pt>
                <c:pt idx="270">
                  <c:v>4627</c:v>
                </c:pt>
                <c:pt idx="271">
                  <c:v>2689</c:v>
                </c:pt>
                <c:pt idx="272">
                  <c:v>1181</c:v>
                </c:pt>
                <c:pt idx="273">
                  <c:v>2047</c:v>
                </c:pt>
                <c:pt idx="274">
                  <c:v>4136</c:v>
                </c:pt>
                <c:pt idx="275">
                  <c:v>3695</c:v>
                </c:pt>
                <c:pt idx="276">
                  <c:v>939</c:v>
                </c:pt>
                <c:pt idx="277">
                  <c:v>5410</c:v>
                </c:pt>
                <c:pt idx="278">
                  <c:v>2680</c:v>
                </c:pt>
                <c:pt idx="279">
                  <c:v>827</c:v>
                </c:pt>
                <c:pt idx="280">
                  <c:v>4620</c:v>
                </c:pt>
                <c:pt idx="281">
                  <c:v>4175</c:v>
                </c:pt>
                <c:pt idx="282">
                  <c:v>4597</c:v>
                </c:pt>
                <c:pt idx="283">
                  <c:v>3712</c:v>
                </c:pt>
                <c:pt idx="284">
                  <c:v>2816</c:v>
                </c:pt>
                <c:pt idx="285">
                  <c:v>1150</c:v>
                </c:pt>
                <c:pt idx="286">
                  <c:v>3855</c:v>
                </c:pt>
                <c:pt idx="287">
                  <c:v>1678</c:v>
                </c:pt>
                <c:pt idx="288">
                  <c:v>1460</c:v>
                </c:pt>
                <c:pt idx="289">
                  <c:v>4448</c:v>
                </c:pt>
                <c:pt idx="290">
                  <c:v>4510</c:v>
                </c:pt>
                <c:pt idx="291">
                  <c:v>5571</c:v>
                </c:pt>
                <c:pt idx="292">
                  <c:v>3907</c:v>
                </c:pt>
                <c:pt idx="293">
                  <c:v>2021</c:v>
                </c:pt>
                <c:pt idx="294">
                  <c:v>2364</c:v>
                </c:pt>
                <c:pt idx="295">
                  <c:v>4502</c:v>
                </c:pt>
                <c:pt idx="296">
                  <c:v>1306</c:v>
                </c:pt>
                <c:pt idx="297">
                  <c:v>3894</c:v>
                </c:pt>
                <c:pt idx="298">
                  <c:v>4821</c:v>
                </c:pt>
                <c:pt idx="299">
                  <c:v>1764</c:v>
                </c:pt>
                <c:pt idx="300">
                  <c:v>4486</c:v>
                </c:pt>
                <c:pt idx="301">
                  <c:v>725</c:v>
                </c:pt>
                <c:pt idx="302">
                  <c:v>2776</c:v>
                </c:pt>
                <c:pt idx="303">
                  <c:v>2124</c:v>
                </c:pt>
                <c:pt idx="304">
                  <c:v>4482</c:v>
                </c:pt>
                <c:pt idx="305">
                  <c:v>4583</c:v>
                </c:pt>
                <c:pt idx="306">
                  <c:v>5608</c:v>
                </c:pt>
                <c:pt idx="307">
                  <c:v>1493</c:v>
                </c:pt>
                <c:pt idx="308">
                  <c:v>4289</c:v>
                </c:pt>
                <c:pt idx="309">
                  <c:v>5817</c:v>
                </c:pt>
                <c:pt idx="310">
                  <c:v>3535</c:v>
                </c:pt>
                <c:pt idx="311">
                  <c:v>3655</c:v>
                </c:pt>
                <c:pt idx="312">
                  <c:v>4637</c:v>
                </c:pt>
                <c:pt idx="313">
                  <c:v>1211</c:v>
                </c:pt>
                <c:pt idx="314">
                  <c:v>3599</c:v>
                </c:pt>
                <c:pt idx="315">
                  <c:v>5507</c:v>
                </c:pt>
                <c:pt idx="316">
                  <c:v>3494</c:v>
                </c:pt>
                <c:pt idx="317">
                  <c:v>3678</c:v>
                </c:pt>
                <c:pt idx="318">
                  <c:v>1618</c:v>
                </c:pt>
                <c:pt idx="319">
                  <c:v>3712</c:v>
                </c:pt>
                <c:pt idx="320">
                  <c:v>4681</c:v>
                </c:pt>
                <c:pt idx="321">
                  <c:v>397</c:v>
                </c:pt>
                <c:pt idx="322">
                  <c:v>1880</c:v>
                </c:pt>
                <c:pt idx="323">
                  <c:v>5138</c:v>
                </c:pt>
                <c:pt idx="324">
                  <c:v>1319</c:v>
                </c:pt>
                <c:pt idx="325">
                  <c:v>4589</c:v>
                </c:pt>
                <c:pt idx="326">
                  <c:v>1564</c:v>
                </c:pt>
                <c:pt idx="327">
                  <c:v>1281</c:v>
                </c:pt>
                <c:pt idx="328">
                  <c:v>5302</c:v>
                </c:pt>
                <c:pt idx="329">
                  <c:v>6311</c:v>
                </c:pt>
                <c:pt idx="330">
                  <c:v>4660</c:v>
                </c:pt>
                <c:pt idx="331">
                  <c:v>6133</c:v>
                </c:pt>
                <c:pt idx="332">
                  <c:v>696</c:v>
                </c:pt>
                <c:pt idx="333">
                  <c:v>6132</c:v>
                </c:pt>
                <c:pt idx="334">
                  <c:v>4376</c:v>
                </c:pt>
                <c:pt idx="335">
                  <c:v>1960</c:v>
                </c:pt>
                <c:pt idx="336">
                  <c:v>4215</c:v>
                </c:pt>
                <c:pt idx="337">
                  <c:v>1997</c:v>
                </c:pt>
                <c:pt idx="338">
                  <c:v>2507</c:v>
                </c:pt>
                <c:pt idx="339">
                  <c:v>3057</c:v>
                </c:pt>
                <c:pt idx="340">
                  <c:v>6537</c:v>
                </c:pt>
                <c:pt idx="341">
                  <c:v>3010</c:v>
                </c:pt>
                <c:pt idx="342">
                  <c:v>6620</c:v>
                </c:pt>
                <c:pt idx="343">
                  <c:v>1352</c:v>
                </c:pt>
                <c:pt idx="344">
                  <c:v>2799</c:v>
                </c:pt>
                <c:pt idx="345">
                  <c:v>6901</c:v>
                </c:pt>
                <c:pt idx="346">
                  <c:v>5773</c:v>
                </c:pt>
                <c:pt idx="347">
                  <c:v>6470</c:v>
                </c:pt>
                <c:pt idx="348">
                  <c:v>7104</c:v>
                </c:pt>
                <c:pt idx="349">
                  <c:v>7983</c:v>
                </c:pt>
                <c:pt idx="350">
                  <c:v>7203</c:v>
                </c:pt>
                <c:pt idx="351">
                  <c:v>6937</c:v>
                </c:pt>
                <c:pt idx="352">
                  <c:v>4577</c:v>
                </c:pt>
                <c:pt idx="353">
                  <c:v>3684</c:v>
                </c:pt>
                <c:pt idx="354">
                  <c:v>870</c:v>
                </c:pt>
                <c:pt idx="355">
                  <c:v>922</c:v>
                </c:pt>
                <c:pt idx="356">
                  <c:v>3208</c:v>
                </c:pt>
                <c:pt idx="357">
                  <c:v>7102</c:v>
                </c:pt>
                <c:pt idx="358">
                  <c:v>829</c:v>
                </c:pt>
                <c:pt idx="359">
                  <c:v>6788</c:v>
                </c:pt>
                <c:pt idx="360">
                  <c:v>6131</c:v>
                </c:pt>
                <c:pt idx="361">
                  <c:v>3005</c:v>
                </c:pt>
                <c:pt idx="362">
                  <c:v>8698</c:v>
                </c:pt>
                <c:pt idx="363">
                  <c:v>660</c:v>
                </c:pt>
                <c:pt idx="364">
                  <c:v>4765</c:v>
                </c:pt>
                <c:pt idx="365">
                  <c:v>7290</c:v>
                </c:pt>
                <c:pt idx="366">
                  <c:v>4780</c:v>
                </c:pt>
                <c:pt idx="367">
                  <c:v>594</c:v>
                </c:pt>
              </c:numCache>
            </c:numRef>
          </c:val>
        </c:ser>
        <c:ser>
          <c:idx val="1"/>
          <c:order val="1"/>
          <c:tx>
            <c:strRef>
              <c:f>Sheet1!$C$1</c:f>
              <c:strCache>
                <c:ptCount val="1"/>
                <c:pt idx="0">
                  <c:v>Best to Worst</c:v>
                </c:pt>
              </c:strCache>
            </c:strRef>
          </c:tx>
          <c:invertIfNegative val="0"/>
          <c:cat>
            <c:numRef>
              <c:f>Sheet1!$A$2:$A$369</c:f>
              <c:numCache>
                <c:formatCode>General</c:formatCode>
                <c:ptCount val="368"/>
              </c:numCache>
            </c:numRef>
          </c:cat>
          <c:val>
            <c:numRef>
              <c:f>Sheet1!$C$2:$C$369</c:f>
              <c:numCache>
                <c:formatCode>General</c:formatCode>
                <c:ptCount val="368"/>
                <c:pt idx="0">
                  <c:v>101</c:v>
                </c:pt>
                <c:pt idx="1">
                  <c:v>105</c:v>
                </c:pt>
                <c:pt idx="2">
                  <c:v>221</c:v>
                </c:pt>
                <c:pt idx="3">
                  <c:v>190</c:v>
                </c:pt>
                <c:pt idx="4">
                  <c:v>362</c:v>
                </c:pt>
                <c:pt idx="5">
                  <c:v>425</c:v>
                </c:pt>
                <c:pt idx="6">
                  <c:v>424</c:v>
                </c:pt>
                <c:pt idx="7">
                  <c:v>415</c:v>
                </c:pt>
                <c:pt idx="8">
                  <c:v>450</c:v>
                </c:pt>
                <c:pt idx="9">
                  <c:v>327</c:v>
                </c:pt>
                <c:pt idx="10">
                  <c:v>520</c:v>
                </c:pt>
                <c:pt idx="11">
                  <c:v>516</c:v>
                </c:pt>
                <c:pt idx="12">
                  <c:v>455</c:v>
                </c:pt>
                <c:pt idx="13">
                  <c:v>288</c:v>
                </c:pt>
                <c:pt idx="14">
                  <c:v>443</c:v>
                </c:pt>
                <c:pt idx="15">
                  <c:v>371</c:v>
                </c:pt>
                <c:pt idx="16">
                  <c:v>296</c:v>
                </c:pt>
                <c:pt idx="17">
                  <c:v>761</c:v>
                </c:pt>
                <c:pt idx="18">
                  <c:v>853</c:v>
                </c:pt>
                <c:pt idx="19">
                  <c:v>307</c:v>
                </c:pt>
                <c:pt idx="20">
                  <c:v>804</c:v>
                </c:pt>
                <c:pt idx="21">
                  <c:v>295</c:v>
                </c:pt>
                <c:pt idx="22">
                  <c:v>234</c:v>
                </c:pt>
                <c:pt idx="23">
                  <c:v>956</c:v>
                </c:pt>
                <c:pt idx="24">
                  <c:v>235</c:v>
                </c:pt>
                <c:pt idx="25">
                  <c:v>740</c:v>
                </c:pt>
                <c:pt idx="26">
                  <c:v>469</c:v>
                </c:pt>
                <c:pt idx="27">
                  <c:v>579</c:v>
                </c:pt>
                <c:pt idx="28">
                  <c:v>903</c:v>
                </c:pt>
                <c:pt idx="29">
                  <c:v>1057</c:v>
                </c:pt>
                <c:pt idx="30">
                  <c:v>234</c:v>
                </c:pt>
                <c:pt idx="31">
                  <c:v>656</c:v>
                </c:pt>
                <c:pt idx="32">
                  <c:v>1080</c:v>
                </c:pt>
                <c:pt idx="33">
                  <c:v>1254</c:v>
                </c:pt>
                <c:pt idx="34">
                  <c:v>799</c:v>
                </c:pt>
                <c:pt idx="35">
                  <c:v>1182</c:v>
                </c:pt>
                <c:pt idx="36">
                  <c:v>1335</c:v>
                </c:pt>
                <c:pt idx="37">
                  <c:v>1216</c:v>
                </c:pt>
                <c:pt idx="38">
                  <c:v>1373</c:v>
                </c:pt>
                <c:pt idx="39">
                  <c:v>595</c:v>
                </c:pt>
                <c:pt idx="40">
                  <c:v>1279</c:v>
                </c:pt>
                <c:pt idx="41">
                  <c:v>1427</c:v>
                </c:pt>
                <c:pt idx="42">
                  <c:v>1492</c:v>
                </c:pt>
                <c:pt idx="43">
                  <c:v>1412</c:v>
                </c:pt>
                <c:pt idx="44">
                  <c:v>876</c:v>
                </c:pt>
                <c:pt idx="45">
                  <c:v>1273</c:v>
                </c:pt>
                <c:pt idx="46">
                  <c:v>908</c:v>
                </c:pt>
                <c:pt idx="47">
                  <c:v>711</c:v>
                </c:pt>
                <c:pt idx="48">
                  <c:v>1677</c:v>
                </c:pt>
                <c:pt idx="49">
                  <c:v>1466</c:v>
                </c:pt>
                <c:pt idx="50">
                  <c:v>622</c:v>
                </c:pt>
                <c:pt idx="51">
                  <c:v>1291</c:v>
                </c:pt>
                <c:pt idx="52">
                  <c:v>1243</c:v>
                </c:pt>
                <c:pt idx="53">
                  <c:v>808</c:v>
                </c:pt>
                <c:pt idx="54">
                  <c:v>1529</c:v>
                </c:pt>
                <c:pt idx="55">
                  <c:v>860</c:v>
                </c:pt>
                <c:pt idx="56">
                  <c:v>883</c:v>
                </c:pt>
                <c:pt idx="57">
                  <c:v>888</c:v>
                </c:pt>
                <c:pt idx="58">
                  <c:v>1402</c:v>
                </c:pt>
                <c:pt idx="59">
                  <c:v>1090</c:v>
                </c:pt>
                <c:pt idx="60">
                  <c:v>1732</c:v>
                </c:pt>
                <c:pt idx="61">
                  <c:v>1677</c:v>
                </c:pt>
                <c:pt idx="62">
                  <c:v>1980</c:v>
                </c:pt>
                <c:pt idx="63">
                  <c:v>793</c:v>
                </c:pt>
                <c:pt idx="64">
                  <c:v>2217</c:v>
                </c:pt>
                <c:pt idx="65">
                  <c:v>1384</c:v>
                </c:pt>
                <c:pt idx="66">
                  <c:v>1570</c:v>
                </c:pt>
                <c:pt idx="67">
                  <c:v>1614</c:v>
                </c:pt>
                <c:pt idx="68">
                  <c:v>2091</c:v>
                </c:pt>
                <c:pt idx="69">
                  <c:v>2073</c:v>
                </c:pt>
                <c:pt idx="70">
                  <c:v>2200</c:v>
                </c:pt>
                <c:pt idx="71">
                  <c:v>1988</c:v>
                </c:pt>
                <c:pt idx="72">
                  <c:v>1818</c:v>
                </c:pt>
                <c:pt idx="73">
                  <c:v>929</c:v>
                </c:pt>
                <c:pt idx="74">
                  <c:v>526</c:v>
                </c:pt>
                <c:pt idx="75">
                  <c:v>1593</c:v>
                </c:pt>
                <c:pt idx="76">
                  <c:v>831</c:v>
                </c:pt>
                <c:pt idx="77">
                  <c:v>985</c:v>
                </c:pt>
                <c:pt idx="78">
                  <c:v>639</c:v>
                </c:pt>
                <c:pt idx="79">
                  <c:v>1970</c:v>
                </c:pt>
                <c:pt idx="80">
                  <c:v>1606</c:v>
                </c:pt>
                <c:pt idx="81">
                  <c:v>1204</c:v>
                </c:pt>
                <c:pt idx="82">
                  <c:v>2092</c:v>
                </c:pt>
                <c:pt idx="83">
                  <c:v>1671</c:v>
                </c:pt>
                <c:pt idx="84">
                  <c:v>1852</c:v>
                </c:pt>
                <c:pt idx="85">
                  <c:v>2162</c:v>
                </c:pt>
                <c:pt idx="86">
                  <c:v>1431</c:v>
                </c:pt>
                <c:pt idx="87">
                  <c:v>1277</c:v>
                </c:pt>
                <c:pt idx="88">
                  <c:v>2198</c:v>
                </c:pt>
                <c:pt idx="89">
                  <c:v>1776</c:v>
                </c:pt>
                <c:pt idx="90">
                  <c:v>1302</c:v>
                </c:pt>
                <c:pt idx="91">
                  <c:v>1392</c:v>
                </c:pt>
                <c:pt idx="92">
                  <c:v>1107</c:v>
                </c:pt>
                <c:pt idx="93">
                  <c:v>2557</c:v>
                </c:pt>
                <c:pt idx="94">
                  <c:v>978</c:v>
                </c:pt>
                <c:pt idx="95">
                  <c:v>1246</c:v>
                </c:pt>
                <c:pt idx="96">
                  <c:v>2621</c:v>
                </c:pt>
                <c:pt idx="97">
                  <c:v>1281</c:v>
                </c:pt>
                <c:pt idx="98">
                  <c:v>1530</c:v>
                </c:pt>
                <c:pt idx="99">
                  <c:v>1868</c:v>
                </c:pt>
                <c:pt idx="100">
                  <c:v>2389</c:v>
                </c:pt>
                <c:pt idx="101">
                  <c:v>1466</c:v>
                </c:pt>
                <c:pt idx="102">
                  <c:v>1921</c:v>
                </c:pt>
                <c:pt idx="103">
                  <c:v>1087</c:v>
                </c:pt>
                <c:pt idx="104">
                  <c:v>2548</c:v>
                </c:pt>
                <c:pt idx="105">
                  <c:v>1106</c:v>
                </c:pt>
                <c:pt idx="106">
                  <c:v>1776</c:v>
                </c:pt>
                <c:pt idx="107">
                  <c:v>2400</c:v>
                </c:pt>
                <c:pt idx="108">
                  <c:v>3054</c:v>
                </c:pt>
                <c:pt idx="109">
                  <c:v>2680</c:v>
                </c:pt>
                <c:pt idx="110">
                  <c:v>1221</c:v>
                </c:pt>
                <c:pt idx="111">
                  <c:v>2945</c:v>
                </c:pt>
                <c:pt idx="112">
                  <c:v>1365</c:v>
                </c:pt>
                <c:pt idx="113">
                  <c:v>2251</c:v>
                </c:pt>
                <c:pt idx="114">
                  <c:v>1036</c:v>
                </c:pt>
                <c:pt idx="115">
                  <c:v>3027</c:v>
                </c:pt>
                <c:pt idx="116">
                  <c:v>1924</c:v>
                </c:pt>
                <c:pt idx="117">
                  <c:v>1166</c:v>
                </c:pt>
                <c:pt idx="118">
                  <c:v>1881</c:v>
                </c:pt>
                <c:pt idx="119">
                  <c:v>1576</c:v>
                </c:pt>
                <c:pt idx="120">
                  <c:v>1959</c:v>
                </c:pt>
                <c:pt idx="121">
                  <c:v>3292</c:v>
                </c:pt>
                <c:pt idx="122">
                  <c:v>498</c:v>
                </c:pt>
                <c:pt idx="123">
                  <c:v>1084</c:v>
                </c:pt>
                <c:pt idx="124">
                  <c:v>2587</c:v>
                </c:pt>
                <c:pt idx="125">
                  <c:v>2110</c:v>
                </c:pt>
                <c:pt idx="126">
                  <c:v>2836</c:v>
                </c:pt>
                <c:pt idx="127">
                  <c:v>1403</c:v>
                </c:pt>
                <c:pt idx="128">
                  <c:v>2852</c:v>
                </c:pt>
                <c:pt idx="129">
                  <c:v>3186</c:v>
                </c:pt>
                <c:pt idx="130">
                  <c:v>3181</c:v>
                </c:pt>
                <c:pt idx="131">
                  <c:v>3071</c:v>
                </c:pt>
                <c:pt idx="132">
                  <c:v>2829</c:v>
                </c:pt>
                <c:pt idx="133">
                  <c:v>3595</c:v>
                </c:pt>
                <c:pt idx="134">
                  <c:v>2647</c:v>
                </c:pt>
                <c:pt idx="135">
                  <c:v>3160</c:v>
                </c:pt>
                <c:pt idx="136">
                  <c:v>3388</c:v>
                </c:pt>
                <c:pt idx="137">
                  <c:v>2904</c:v>
                </c:pt>
                <c:pt idx="138">
                  <c:v>1949</c:v>
                </c:pt>
                <c:pt idx="139">
                  <c:v>1795</c:v>
                </c:pt>
                <c:pt idx="140">
                  <c:v>1501</c:v>
                </c:pt>
                <c:pt idx="141">
                  <c:v>3276</c:v>
                </c:pt>
                <c:pt idx="142">
                  <c:v>3060</c:v>
                </c:pt>
                <c:pt idx="143">
                  <c:v>2220</c:v>
                </c:pt>
                <c:pt idx="144">
                  <c:v>3538</c:v>
                </c:pt>
                <c:pt idx="145">
                  <c:v>2651</c:v>
                </c:pt>
                <c:pt idx="146">
                  <c:v>3008</c:v>
                </c:pt>
                <c:pt idx="147">
                  <c:v>2264</c:v>
                </c:pt>
                <c:pt idx="148">
                  <c:v>2956</c:v>
                </c:pt>
                <c:pt idx="149">
                  <c:v>3585</c:v>
                </c:pt>
                <c:pt idx="150">
                  <c:v>3529</c:v>
                </c:pt>
                <c:pt idx="151">
                  <c:v>3722</c:v>
                </c:pt>
                <c:pt idx="152">
                  <c:v>3970</c:v>
                </c:pt>
                <c:pt idx="153">
                  <c:v>1018</c:v>
                </c:pt>
                <c:pt idx="154">
                  <c:v>3474</c:v>
                </c:pt>
                <c:pt idx="155">
                  <c:v>3720</c:v>
                </c:pt>
                <c:pt idx="156">
                  <c:v>3597</c:v>
                </c:pt>
                <c:pt idx="157">
                  <c:v>2978</c:v>
                </c:pt>
                <c:pt idx="158">
                  <c:v>3192</c:v>
                </c:pt>
                <c:pt idx="159">
                  <c:v>3819</c:v>
                </c:pt>
                <c:pt idx="160">
                  <c:v>1383</c:v>
                </c:pt>
                <c:pt idx="161">
                  <c:v>2006</c:v>
                </c:pt>
                <c:pt idx="162">
                  <c:v>483</c:v>
                </c:pt>
                <c:pt idx="163">
                  <c:v>2134</c:v>
                </c:pt>
                <c:pt idx="164">
                  <c:v>3653</c:v>
                </c:pt>
                <c:pt idx="165">
                  <c:v>3834</c:v>
                </c:pt>
                <c:pt idx="166">
                  <c:v>2871</c:v>
                </c:pt>
                <c:pt idx="167">
                  <c:v>3727</c:v>
                </c:pt>
                <c:pt idx="168">
                  <c:v>1409</c:v>
                </c:pt>
                <c:pt idx="169">
                  <c:v>557</c:v>
                </c:pt>
                <c:pt idx="170">
                  <c:v>2531</c:v>
                </c:pt>
                <c:pt idx="171">
                  <c:v>2269</c:v>
                </c:pt>
                <c:pt idx="172">
                  <c:v>1296</c:v>
                </c:pt>
                <c:pt idx="173">
                  <c:v>1390</c:v>
                </c:pt>
                <c:pt idx="174">
                  <c:v>4378</c:v>
                </c:pt>
                <c:pt idx="175">
                  <c:v>3153</c:v>
                </c:pt>
                <c:pt idx="176">
                  <c:v>1272</c:v>
                </c:pt>
                <c:pt idx="177">
                  <c:v>1442</c:v>
                </c:pt>
                <c:pt idx="178">
                  <c:v>2097</c:v>
                </c:pt>
                <c:pt idx="179">
                  <c:v>3894</c:v>
                </c:pt>
                <c:pt idx="180">
                  <c:v>2941</c:v>
                </c:pt>
                <c:pt idx="181">
                  <c:v>3053</c:v>
                </c:pt>
                <c:pt idx="182">
                  <c:v>4295</c:v>
                </c:pt>
                <c:pt idx="183">
                  <c:v>2879</c:v>
                </c:pt>
                <c:pt idx="184">
                  <c:v>4557</c:v>
                </c:pt>
                <c:pt idx="185">
                  <c:v>2258</c:v>
                </c:pt>
                <c:pt idx="186">
                  <c:v>1733</c:v>
                </c:pt>
                <c:pt idx="187">
                  <c:v>2663</c:v>
                </c:pt>
                <c:pt idx="188">
                  <c:v>1765</c:v>
                </c:pt>
                <c:pt idx="189">
                  <c:v>2457</c:v>
                </c:pt>
                <c:pt idx="190">
                  <c:v>2802</c:v>
                </c:pt>
                <c:pt idx="191">
                  <c:v>2557</c:v>
                </c:pt>
                <c:pt idx="192">
                  <c:v>4253</c:v>
                </c:pt>
                <c:pt idx="193">
                  <c:v>3714</c:v>
                </c:pt>
                <c:pt idx="194">
                  <c:v>4641</c:v>
                </c:pt>
                <c:pt idx="195">
                  <c:v>1331</c:v>
                </c:pt>
                <c:pt idx="196">
                  <c:v>3359</c:v>
                </c:pt>
                <c:pt idx="197">
                  <c:v>3609</c:v>
                </c:pt>
                <c:pt idx="198">
                  <c:v>1801</c:v>
                </c:pt>
                <c:pt idx="199">
                  <c:v>3955</c:v>
                </c:pt>
                <c:pt idx="200">
                  <c:v>1909</c:v>
                </c:pt>
                <c:pt idx="201">
                  <c:v>1183</c:v>
                </c:pt>
                <c:pt idx="202">
                  <c:v>4282</c:v>
                </c:pt>
                <c:pt idx="203">
                  <c:v>2280</c:v>
                </c:pt>
                <c:pt idx="204">
                  <c:v>4053</c:v>
                </c:pt>
                <c:pt idx="205">
                  <c:v>4706</c:v>
                </c:pt>
                <c:pt idx="206">
                  <c:v>3943</c:v>
                </c:pt>
                <c:pt idx="207">
                  <c:v>3234</c:v>
                </c:pt>
                <c:pt idx="208">
                  <c:v>1896</c:v>
                </c:pt>
                <c:pt idx="209">
                  <c:v>3767</c:v>
                </c:pt>
                <c:pt idx="210">
                  <c:v>4399</c:v>
                </c:pt>
                <c:pt idx="211">
                  <c:v>4018</c:v>
                </c:pt>
                <c:pt idx="212">
                  <c:v>2868</c:v>
                </c:pt>
                <c:pt idx="213">
                  <c:v>4374</c:v>
                </c:pt>
                <c:pt idx="214">
                  <c:v>1856</c:v>
                </c:pt>
                <c:pt idx="215">
                  <c:v>4856</c:v>
                </c:pt>
                <c:pt idx="216">
                  <c:v>1614</c:v>
                </c:pt>
                <c:pt idx="217">
                  <c:v>4924</c:v>
                </c:pt>
                <c:pt idx="218">
                  <c:v>1862</c:v>
                </c:pt>
                <c:pt idx="219">
                  <c:v>3856</c:v>
                </c:pt>
                <c:pt idx="220">
                  <c:v>1894</c:v>
                </c:pt>
                <c:pt idx="221">
                  <c:v>2472</c:v>
                </c:pt>
                <c:pt idx="222">
                  <c:v>4546</c:v>
                </c:pt>
                <c:pt idx="223">
                  <c:v>3396</c:v>
                </c:pt>
                <c:pt idx="224">
                  <c:v>2462</c:v>
                </c:pt>
                <c:pt idx="225">
                  <c:v>2410</c:v>
                </c:pt>
                <c:pt idx="226">
                  <c:v>4131</c:v>
                </c:pt>
                <c:pt idx="227">
                  <c:v>2448</c:v>
                </c:pt>
                <c:pt idx="228">
                  <c:v>1670</c:v>
                </c:pt>
                <c:pt idx="229">
                  <c:v>2149</c:v>
                </c:pt>
                <c:pt idx="230">
                  <c:v>3905</c:v>
                </c:pt>
                <c:pt idx="231">
                  <c:v>2666</c:v>
                </c:pt>
                <c:pt idx="232">
                  <c:v>1945</c:v>
                </c:pt>
                <c:pt idx="233">
                  <c:v>2947</c:v>
                </c:pt>
                <c:pt idx="234">
                  <c:v>3663</c:v>
                </c:pt>
                <c:pt idx="235">
                  <c:v>4728</c:v>
                </c:pt>
                <c:pt idx="236">
                  <c:v>4151</c:v>
                </c:pt>
                <c:pt idx="237">
                  <c:v>4802</c:v>
                </c:pt>
                <c:pt idx="238">
                  <c:v>3319</c:v>
                </c:pt>
                <c:pt idx="239">
                  <c:v>1879</c:v>
                </c:pt>
                <c:pt idx="240">
                  <c:v>2161</c:v>
                </c:pt>
                <c:pt idx="241">
                  <c:v>4928</c:v>
                </c:pt>
                <c:pt idx="242">
                  <c:v>3641</c:v>
                </c:pt>
                <c:pt idx="243">
                  <c:v>4109</c:v>
                </c:pt>
                <c:pt idx="244">
                  <c:v>1263</c:v>
                </c:pt>
                <c:pt idx="245">
                  <c:v>2472</c:v>
                </c:pt>
                <c:pt idx="246">
                  <c:v>2620</c:v>
                </c:pt>
                <c:pt idx="247">
                  <c:v>1683</c:v>
                </c:pt>
                <c:pt idx="248">
                  <c:v>3654</c:v>
                </c:pt>
                <c:pt idx="249">
                  <c:v>2290</c:v>
                </c:pt>
                <c:pt idx="250">
                  <c:v>2706</c:v>
                </c:pt>
                <c:pt idx="251">
                  <c:v>1368</c:v>
                </c:pt>
                <c:pt idx="252">
                  <c:v>3841</c:v>
                </c:pt>
                <c:pt idx="253">
                  <c:v>4192</c:v>
                </c:pt>
                <c:pt idx="254">
                  <c:v>5371</c:v>
                </c:pt>
                <c:pt idx="255">
                  <c:v>2284</c:v>
                </c:pt>
                <c:pt idx="256">
                  <c:v>2304</c:v>
                </c:pt>
                <c:pt idx="257">
                  <c:v>2443</c:v>
                </c:pt>
                <c:pt idx="258">
                  <c:v>4555</c:v>
                </c:pt>
                <c:pt idx="259">
                  <c:v>4235</c:v>
                </c:pt>
                <c:pt idx="260">
                  <c:v>2769</c:v>
                </c:pt>
                <c:pt idx="261">
                  <c:v>5408</c:v>
                </c:pt>
                <c:pt idx="262">
                  <c:v>2360</c:v>
                </c:pt>
                <c:pt idx="263">
                  <c:v>4665</c:v>
                </c:pt>
                <c:pt idx="264">
                  <c:v>3432</c:v>
                </c:pt>
                <c:pt idx="265">
                  <c:v>2410</c:v>
                </c:pt>
                <c:pt idx="266">
                  <c:v>2564</c:v>
                </c:pt>
                <c:pt idx="267">
                  <c:v>3474</c:v>
                </c:pt>
                <c:pt idx="268">
                  <c:v>3032</c:v>
                </c:pt>
                <c:pt idx="269">
                  <c:v>3340</c:v>
                </c:pt>
                <c:pt idx="270">
                  <c:v>1774</c:v>
                </c:pt>
                <c:pt idx="271">
                  <c:v>3715</c:v>
                </c:pt>
                <c:pt idx="272">
                  <c:v>5226</c:v>
                </c:pt>
                <c:pt idx="273">
                  <c:v>4374</c:v>
                </c:pt>
                <c:pt idx="274">
                  <c:v>2294</c:v>
                </c:pt>
                <c:pt idx="275">
                  <c:v>2743</c:v>
                </c:pt>
                <c:pt idx="276">
                  <c:v>5540</c:v>
                </c:pt>
                <c:pt idx="277">
                  <c:v>1089</c:v>
                </c:pt>
                <c:pt idx="278">
                  <c:v>3836</c:v>
                </c:pt>
                <c:pt idx="279">
                  <c:v>5699</c:v>
                </c:pt>
                <c:pt idx="280">
                  <c:v>1938</c:v>
                </c:pt>
                <c:pt idx="281">
                  <c:v>2391</c:v>
                </c:pt>
                <c:pt idx="282">
                  <c:v>1975</c:v>
                </c:pt>
                <c:pt idx="283">
                  <c:v>2870</c:v>
                </c:pt>
                <c:pt idx="284">
                  <c:v>3778</c:v>
                </c:pt>
                <c:pt idx="285">
                  <c:v>5525</c:v>
                </c:pt>
                <c:pt idx="286">
                  <c:v>2832</c:v>
                </c:pt>
                <c:pt idx="287">
                  <c:v>5025</c:v>
                </c:pt>
                <c:pt idx="288">
                  <c:v>5272</c:v>
                </c:pt>
                <c:pt idx="289">
                  <c:v>2289</c:v>
                </c:pt>
                <c:pt idx="290">
                  <c:v>2230</c:v>
                </c:pt>
                <c:pt idx="291">
                  <c:v>1185</c:v>
                </c:pt>
                <c:pt idx="292">
                  <c:v>2880</c:v>
                </c:pt>
                <c:pt idx="293">
                  <c:v>4840</c:v>
                </c:pt>
                <c:pt idx="294">
                  <c:v>4570</c:v>
                </c:pt>
                <c:pt idx="295">
                  <c:v>2476</c:v>
                </c:pt>
                <c:pt idx="296">
                  <c:v>5691</c:v>
                </c:pt>
                <c:pt idx="297">
                  <c:v>3106</c:v>
                </c:pt>
                <c:pt idx="298">
                  <c:v>2229</c:v>
                </c:pt>
                <c:pt idx="299">
                  <c:v>5295</c:v>
                </c:pt>
                <c:pt idx="300">
                  <c:v>2587</c:v>
                </c:pt>
                <c:pt idx="301">
                  <c:v>6351</c:v>
                </c:pt>
                <c:pt idx="302">
                  <c:v>4310</c:v>
                </c:pt>
                <c:pt idx="303">
                  <c:v>4970</c:v>
                </c:pt>
                <c:pt idx="304">
                  <c:v>2791</c:v>
                </c:pt>
                <c:pt idx="305">
                  <c:v>2703</c:v>
                </c:pt>
                <c:pt idx="306">
                  <c:v>1693</c:v>
                </c:pt>
                <c:pt idx="307">
                  <c:v>5849</c:v>
                </c:pt>
                <c:pt idx="308">
                  <c:v>3144</c:v>
                </c:pt>
                <c:pt idx="309">
                  <c:v>1655</c:v>
                </c:pt>
                <c:pt idx="310">
                  <c:v>3938</c:v>
                </c:pt>
                <c:pt idx="311">
                  <c:v>3849</c:v>
                </c:pt>
                <c:pt idx="312">
                  <c:v>2878</c:v>
                </c:pt>
                <c:pt idx="313">
                  <c:v>6326</c:v>
                </c:pt>
                <c:pt idx="314">
                  <c:v>3966</c:v>
                </c:pt>
                <c:pt idx="315">
                  <c:v>2091</c:v>
                </c:pt>
                <c:pt idx="316">
                  <c:v>4118</c:v>
                </c:pt>
                <c:pt idx="317">
                  <c:v>3949</c:v>
                </c:pt>
                <c:pt idx="318">
                  <c:v>6097</c:v>
                </c:pt>
                <c:pt idx="319">
                  <c:v>4081</c:v>
                </c:pt>
                <c:pt idx="320">
                  <c:v>3131</c:v>
                </c:pt>
                <c:pt idx="321">
                  <c:v>7466</c:v>
                </c:pt>
                <c:pt idx="322">
                  <c:v>6164</c:v>
                </c:pt>
                <c:pt idx="323">
                  <c:v>2937</c:v>
                </c:pt>
                <c:pt idx="324">
                  <c:v>6763</c:v>
                </c:pt>
                <c:pt idx="325">
                  <c:v>3679</c:v>
                </c:pt>
                <c:pt idx="326">
                  <c:v>6715</c:v>
                </c:pt>
                <c:pt idx="327">
                  <c:v>7080</c:v>
                </c:pt>
                <c:pt idx="328">
                  <c:v>3088</c:v>
                </c:pt>
                <c:pt idx="329">
                  <c:v>2086</c:v>
                </c:pt>
                <c:pt idx="330">
                  <c:v>3762</c:v>
                </c:pt>
                <c:pt idx="331">
                  <c:v>2452</c:v>
                </c:pt>
                <c:pt idx="332">
                  <c:v>7907</c:v>
                </c:pt>
                <c:pt idx="333">
                  <c:v>2487</c:v>
                </c:pt>
                <c:pt idx="334">
                  <c:v>4250</c:v>
                </c:pt>
                <c:pt idx="335">
                  <c:v>6687</c:v>
                </c:pt>
                <c:pt idx="336">
                  <c:v>4470</c:v>
                </c:pt>
                <c:pt idx="337">
                  <c:v>6903</c:v>
                </c:pt>
                <c:pt idx="338">
                  <c:v>6410</c:v>
                </c:pt>
                <c:pt idx="339">
                  <c:v>5947</c:v>
                </c:pt>
                <c:pt idx="340">
                  <c:v>2499</c:v>
                </c:pt>
                <c:pt idx="341">
                  <c:v>6285</c:v>
                </c:pt>
                <c:pt idx="342">
                  <c:v>2727</c:v>
                </c:pt>
                <c:pt idx="343">
                  <c:v>8167</c:v>
                </c:pt>
                <c:pt idx="344">
                  <c:v>6731</c:v>
                </c:pt>
                <c:pt idx="345">
                  <c:v>2911</c:v>
                </c:pt>
                <c:pt idx="346">
                  <c:v>4145</c:v>
                </c:pt>
                <c:pt idx="347">
                  <c:v>3491</c:v>
                </c:pt>
                <c:pt idx="348">
                  <c:v>2907</c:v>
                </c:pt>
                <c:pt idx="349">
                  <c:v>2169</c:v>
                </c:pt>
                <c:pt idx="350">
                  <c:v>2962</c:v>
                </c:pt>
                <c:pt idx="351">
                  <c:v>3232</c:v>
                </c:pt>
                <c:pt idx="352">
                  <c:v>5623</c:v>
                </c:pt>
                <c:pt idx="353">
                  <c:v>6559</c:v>
                </c:pt>
                <c:pt idx="354">
                  <c:v>9425</c:v>
                </c:pt>
                <c:pt idx="355">
                  <c:v>9486</c:v>
                </c:pt>
                <c:pt idx="356">
                  <c:v>7293</c:v>
                </c:pt>
                <c:pt idx="357">
                  <c:v>3410</c:v>
                </c:pt>
                <c:pt idx="358">
                  <c:v>9795</c:v>
                </c:pt>
                <c:pt idx="359">
                  <c:v>3861</c:v>
                </c:pt>
                <c:pt idx="360">
                  <c:v>4518</c:v>
                </c:pt>
                <c:pt idx="361">
                  <c:v>7859</c:v>
                </c:pt>
                <c:pt idx="362">
                  <c:v>2443</c:v>
                </c:pt>
                <c:pt idx="363">
                  <c:v>10648</c:v>
                </c:pt>
                <c:pt idx="364">
                  <c:v>6744</c:v>
                </c:pt>
                <c:pt idx="365">
                  <c:v>4317</c:v>
                </c:pt>
                <c:pt idx="366">
                  <c:v>6861</c:v>
                </c:pt>
                <c:pt idx="367">
                  <c:v>11392</c:v>
                </c:pt>
              </c:numCache>
            </c:numRef>
          </c:val>
        </c:ser>
        <c:dLbls>
          <c:showLegendKey val="0"/>
          <c:showVal val="0"/>
          <c:showCatName val="0"/>
          <c:showSerName val="0"/>
          <c:showPercent val="0"/>
          <c:showBubbleSize val="0"/>
        </c:dLbls>
        <c:gapWidth val="75"/>
        <c:overlap val="100"/>
        <c:axId val="266552320"/>
        <c:axId val="267081344"/>
      </c:barChart>
      <c:catAx>
        <c:axId val="266552320"/>
        <c:scaling>
          <c:orientation val="minMax"/>
        </c:scaling>
        <c:delete val="0"/>
        <c:axPos val="b"/>
        <c:numFmt formatCode="General" sourceLinked="1"/>
        <c:majorTickMark val="none"/>
        <c:minorTickMark val="none"/>
        <c:tickLblPos val="nextTo"/>
        <c:crossAx val="267081344"/>
        <c:crosses val="autoZero"/>
        <c:auto val="1"/>
        <c:lblAlgn val="ctr"/>
        <c:lblOffset val="100"/>
        <c:noMultiLvlLbl val="0"/>
      </c:catAx>
      <c:valAx>
        <c:axId val="267081344"/>
        <c:scaling>
          <c:orientation val="minMax"/>
        </c:scaling>
        <c:delete val="0"/>
        <c:axPos val="l"/>
        <c:majorGridlines/>
        <c:numFmt formatCode="General" sourceLinked="1"/>
        <c:majorTickMark val="none"/>
        <c:minorTickMark val="none"/>
        <c:tickLblPos val="nextTo"/>
        <c:spPr>
          <a:ln w="15875">
            <a:noFill/>
          </a:ln>
        </c:spPr>
        <c:crossAx val="266552320"/>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All</a:t>
            </a:r>
            <a:r>
              <a:rPr lang="en-US" baseline="0" dirty="0" smtClean="0"/>
              <a:t> Systems MRRs</a:t>
            </a:r>
            <a:endParaRPr lang="en-US" dirty="0"/>
          </a:p>
        </c:rich>
      </c:tx>
      <c:layout/>
      <c:overlay val="0"/>
    </c:title>
    <c:autoTitleDeleted val="0"/>
    <c:plotArea>
      <c:layout/>
      <c:barChart>
        <c:barDir val="col"/>
        <c:grouping val="clustered"/>
        <c:varyColors val="0"/>
        <c:ser>
          <c:idx val="0"/>
          <c:order val="0"/>
          <c:tx>
            <c:strRef>
              <c:f>Sheet1!$B$1</c:f>
              <c:strCache>
                <c:ptCount val="1"/>
                <c:pt idx="0">
                  <c:v>Best Type</c:v>
                </c:pt>
              </c:strCache>
            </c:strRef>
          </c:tx>
          <c:invertIfNegative val="0"/>
          <c:cat>
            <c:strRef>
              <c:f>Sheet1!$A$2:$A$4</c:f>
              <c:strCache>
                <c:ptCount val="3"/>
                <c:pt idx="0">
                  <c:v>ICL</c:v>
                </c:pt>
                <c:pt idx="1">
                  <c:v>CSB</c:v>
                </c:pt>
                <c:pt idx="2">
                  <c:v>LMPBV</c:v>
                </c:pt>
              </c:strCache>
            </c:strRef>
          </c:cat>
          <c:val>
            <c:numRef>
              <c:f>Sheet1!$B$2:$B$4</c:f>
              <c:numCache>
                <c:formatCode>General</c:formatCode>
                <c:ptCount val="3"/>
                <c:pt idx="0">
                  <c:v>4.5900000000000003E-2</c:v>
                </c:pt>
                <c:pt idx="1">
                  <c:v>4.87E-2</c:v>
                </c:pt>
                <c:pt idx="2">
                  <c:v>2.0500000000000001E-2</c:v>
                </c:pt>
              </c:numCache>
            </c:numRef>
          </c:val>
        </c:ser>
        <c:ser>
          <c:idx val="1"/>
          <c:order val="1"/>
          <c:tx>
            <c:strRef>
              <c:f>Sheet1!$C$1</c:f>
              <c:strCache>
                <c:ptCount val="1"/>
                <c:pt idx="0">
                  <c:v>Best of Corpus</c:v>
                </c:pt>
              </c:strCache>
            </c:strRef>
          </c:tx>
          <c:invertIfNegative val="0"/>
          <c:cat>
            <c:strRef>
              <c:f>Sheet1!$A$2:$A$4</c:f>
              <c:strCache>
                <c:ptCount val="3"/>
                <c:pt idx="0">
                  <c:v>ICL</c:v>
                </c:pt>
                <c:pt idx="1">
                  <c:v>CSB</c:v>
                </c:pt>
                <c:pt idx="2">
                  <c:v>LMPBV</c:v>
                </c:pt>
              </c:strCache>
            </c:strRef>
          </c:cat>
          <c:val>
            <c:numRef>
              <c:f>Sheet1!$C$2:$C$4</c:f>
              <c:numCache>
                <c:formatCode>General</c:formatCode>
                <c:ptCount val="3"/>
                <c:pt idx="0">
                  <c:v>8.14E-2</c:v>
                </c:pt>
                <c:pt idx="1">
                  <c:v>8.0799999999999997E-2</c:v>
                </c:pt>
                <c:pt idx="2">
                  <c:v>3.8399999999999997E-2</c:v>
                </c:pt>
              </c:numCache>
            </c:numRef>
          </c:val>
        </c:ser>
        <c:ser>
          <c:idx val="2"/>
          <c:order val="2"/>
          <c:tx>
            <c:strRef>
              <c:f>Sheet1!$D$1</c:f>
              <c:strCache>
                <c:ptCount val="1"/>
                <c:pt idx="0">
                  <c:v>Best Overall</c:v>
                </c:pt>
              </c:strCache>
            </c:strRef>
          </c:tx>
          <c:invertIfNegative val="0"/>
          <c:cat>
            <c:strRef>
              <c:f>Sheet1!$A$2:$A$4</c:f>
              <c:strCache>
                <c:ptCount val="3"/>
                <c:pt idx="0">
                  <c:v>ICL</c:v>
                </c:pt>
                <c:pt idx="1">
                  <c:v>CSB</c:v>
                </c:pt>
                <c:pt idx="2">
                  <c:v>LMPBV</c:v>
                </c:pt>
              </c:strCache>
            </c:strRef>
          </c:cat>
          <c:val>
            <c:numRef>
              <c:f>Sheet1!$D$2:$D$4</c:f>
              <c:numCache>
                <c:formatCode>General</c:formatCode>
                <c:ptCount val="3"/>
                <c:pt idx="0">
                  <c:v>0.1072</c:v>
                </c:pt>
                <c:pt idx="1">
                  <c:v>0.1072</c:v>
                </c:pt>
                <c:pt idx="2">
                  <c:v>0.1072</c:v>
                </c:pt>
              </c:numCache>
            </c:numRef>
          </c:val>
        </c:ser>
        <c:dLbls>
          <c:showLegendKey val="0"/>
          <c:showVal val="0"/>
          <c:showCatName val="0"/>
          <c:showSerName val="0"/>
          <c:showPercent val="0"/>
          <c:showBubbleSize val="0"/>
        </c:dLbls>
        <c:gapWidth val="75"/>
        <c:overlap val="-25"/>
        <c:axId val="238985216"/>
        <c:axId val="266656512"/>
      </c:barChart>
      <c:catAx>
        <c:axId val="238985216"/>
        <c:scaling>
          <c:orientation val="minMax"/>
        </c:scaling>
        <c:delete val="0"/>
        <c:axPos val="b"/>
        <c:majorTickMark val="none"/>
        <c:minorTickMark val="none"/>
        <c:tickLblPos val="nextTo"/>
        <c:crossAx val="266656512"/>
        <c:crosses val="autoZero"/>
        <c:auto val="1"/>
        <c:lblAlgn val="ctr"/>
        <c:lblOffset val="100"/>
        <c:noMultiLvlLbl val="0"/>
      </c:catAx>
      <c:valAx>
        <c:axId val="266656512"/>
        <c:scaling>
          <c:orientation val="minMax"/>
        </c:scaling>
        <c:delete val="0"/>
        <c:axPos val="l"/>
        <c:majorGridlines/>
        <c:numFmt formatCode="General" sourceLinked="1"/>
        <c:majorTickMark val="none"/>
        <c:minorTickMark val="none"/>
        <c:tickLblPos val="nextTo"/>
        <c:spPr>
          <a:ln w="15875">
            <a:noFill/>
          </a:ln>
        </c:spPr>
        <c:crossAx val="238985216"/>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Percentage of Corpus</c:v>
                </c:pt>
              </c:strCache>
            </c:strRef>
          </c:tx>
          <c:cat>
            <c:strRef>
              <c:f>Sheet1!$A$2:$A$5</c:f>
              <c:strCache>
                <c:ptCount val="4"/>
                <c:pt idx="0">
                  <c:v>ICL</c:v>
                </c:pt>
                <c:pt idx="1">
                  <c:v>CSB</c:v>
                </c:pt>
                <c:pt idx="2">
                  <c:v>LMPBV</c:v>
                </c:pt>
                <c:pt idx="3">
                  <c:v>Flat</c:v>
                </c:pt>
              </c:strCache>
            </c:strRef>
          </c:cat>
          <c:val>
            <c:numRef>
              <c:f>Sheet1!$B$2:$B$5</c:f>
              <c:numCache>
                <c:formatCode>General</c:formatCode>
                <c:ptCount val="4"/>
                <c:pt idx="0">
                  <c:v>21</c:v>
                </c:pt>
                <c:pt idx="1">
                  <c:v>33</c:v>
                </c:pt>
                <c:pt idx="2">
                  <c:v>23</c:v>
                </c:pt>
                <c:pt idx="3">
                  <c:v>23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Percentage of Best Weighted</c:v>
                </c:pt>
              </c:strCache>
            </c:strRef>
          </c:tx>
          <c:cat>
            <c:strRef>
              <c:f>Sheet1!$A$2:$A$3</c:f>
              <c:strCache>
                <c:ptCount val="2"/>
                <c:pt idx="0">
                  <c:v>Weighted</c:v>
                </c:pt>
                <c:pt idx="1">
                  <c:v>Unweighted</c:v>
                </c:pt>
              </c:strCache>
            </c:strRef>
          </c:cat>
          <c:val>
            <c:numRef>
              <c:f>Sheet1!$B$2:$B$3</c:f>
              <c:numCache>
                <c:formatCode>General</c:formatCode>
                <c:ptCount val="2"/>
                <c:pt idx="0">
                  <c:v>97</c:v>
                </c:pt>
                <c:pt idx="1">
                  <c:v>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Individual Feature Distances</a:t>
            </a:r>
            <a:endParaRPr lang="en-US" dirty="0"/>
          </a:p>
        </c:rich>
      </c:tx>
      <c:layout/>
      <c:overlay val="0"/>
    </c:title>
    <c:autoTitleDeleted val="0"/>
    <c:plotArea>
      <c:layout/>
      <c:barChart>
        <c:barDir val="col"/>
        <c:grouping val="stacked"/>
        <c:varyColors val="0"/>
        <c:ser>
          <c:idx val="0"/>
          <c:order val="0"/>
          <c:tx>
            <c:strRef>
              <c:f>Sheet1!$B$1</c:f>
              <c:strCache>
                <c:ptCount val="1"/>
                <c:pt idx="0">
                  <c:v>Best to Average</c:v>
                </c:pt>
              </c:strCache>
            </c:strRef>
          </c:tx>
          <c:invertIfNegative val="0"/>
          <c:cat>
            <c:numRef>
              <c:f>Sheet1!$A$2:$A$369</c:f>
              <c:numCache>
                <c:formatCode>General</c:formatCode>
                <c:ptCount val="368"/>
              </c:numCache>
            </c:numRef>
          </c:cat>
          <c:val>
            <c:numRef>
              <c:f>Sheet1!$B$2:$B$369</c:f>
              <c:numCache>
                <c:formatCode>General</c:formatCode>
                <c:ptCount val="368"/>
                <c:pt idx="0">
                  <c:v>45</c:v>
                </c:pt>
                <c:pt idx="1">
                  <c:v>97</c:v>
                </c:pt>
                <c:pt idx="2">
                  <c:v>11</c:v>
                </c:pt>
                <c:pt idx="3">
                  <c:v>135</c:v>
                </c:pt>
                <c:pt idx="4">
                  <c:v>121</c:v>
                </c:pt>
                <c:pt idx="5">
                  <c:v>104</c:v>
                </c:pt>
                <c:pt idx="6">
                  <c:v>114</c:v>
                </c:pt>
                <c:pt idx="7">
                  <c:v>252</c:v>
                </c:pt>
                <c:pt idx="8">
                  <c:v>280</c:v>
                </c:pt>
                <c:pt idx="9">
                  <c:v>199</c:v>
                </c:pt>
                <c:pt idx="10">
                  <c:v>147</c:v>
                </c:pt>
                <c:pt idx="11">
                  <c:v>108</c:v>
                </c:pt>
                <c:pt idx="12">
                  <c:v>23</c:v>
                </c:pt>
                <c:pt idx="13">
                  <c:v>165</c:v>
                </c:pt>
                <c:pt idx="14">
                  <c:v>495</c:v>
                </c:pt>
                <c:pt idx="15">
                  <c:v>450</c:v>
                </c:pt>
                <c:pt idx="16">
                  <c:v>54</c:v>
                </c:pt>
                <c:pt idx="17">
                  <c:v>391</c:v>
                </c:pt>
                <c:pt idx="18">
                  <c:v>590</c:v>
                </c:pt>
                <c:pt idx="19">
                  <c:v>65</c:v>
                </c:pt>
                <c:pt idx="20">
                  <c:v>21</c:v>
                </c:pt>
                <c:pt idx="21">
                  <c:v>364</c:v>
                </c:pt>
                <c:pt idx="22">
                  <c:v>501</c:v>
                </c:pt>
                <c:pt idx="23">
                  <c:v>323</c:v>
                </c:pt>
                <c:pt idx="24">
                  <c:v>546</c:v>
                </c:pt>
                <c:pt idx="25">
                  <c:v>147</c:v>
                </c:pt>
                <c:pt idx="26">
                  <c:v>8</c:v>
                </c:pt>
                <c:pt idx="27">
                  <c:v>226</c:v>
                </c:pt>
                <c:pt idx="28">
                  <c:v>511</c:v>
                </c:pt>
                <c:pt idx="29">
                  <c:v>919</c:v>
                </c:pt>
                <c:pt idx="30">
                  <c:v>183</c:v>
                </c:pt>
                <c:pt idx="31">
                  <c:v>228</c:v>
                </c:pt>
                <c:pt idx="32">
                  <c:v>168</c:v>
                </c:pt>
                <c:pt idx="33">
                  <c:v>481</c:v>
                </c:pt>
                <c:pt idx="34">
                  <c:v>362</c:v>
                </c:pt>
                <c:pt idx="35">
                  <c:v>101</c:v>
                </c:pt>
                <c:pt idx="36">
                  <c:v>73</c:v>
                </c:pt>
                <c:pt idx="37">
                  <c:v>231</c:v>
                </c:pt>
                <c:pt idx="38">
                  <c:v>18</c:v>
                </c:pt>
                <c:pt idx="39">
                  <c:v>143</c:v>
                </c:pt>
                <c:pt idx="40">
                  <c:v>1051</c:v>
                </c:pt>
                <c:pt idx="41">
                  <c:v>807</c:v>
                </c:pt>
                <c:pt idx="42">
                  <c:v>411</c:v>
                </c:pt>
                <c:pt idx="43">
                  <c:v>6</c:v>
                </c:pt>
                <c:pt idx="44">
                  <c:v>723</c:v>
                </c:pt>
                <c:pt idx="45">
                  <c:v>760</c:v>
                </c:pt>
                <c:pt idx="46">
                  <c:v>200</c:v>
                </c:pt>
                <c:pt idx="47">
                  <c:v>613</c:v>
                </c:pt>
                <c:pt idx="48">
                  <c:v>128</c:v>
                </c:pt>
                <c:pt idx="49">
                  <c:v>334</c:v>
                </c:pt>
                <c:pt idx="50">
                  <c:v>348</c:v>
                </c:pt>
                <c:pt idx="51">
                  <c:v>431</c:v>
                </c:pt>
                <c:pt idx="52">
                  <c:v>737</c:v>
                </c:pt>
                <c:pt idx="53">
                  <c:v>432</c:v>
                </c:pt>
                <c:pt idx="54">
                  <c:v>1086</c:v>
                </c:pt>
                <c:pt idx="55">
                  <c:v>146</c:v>
                </c:pt>
                <c:pt idx="56">
                  <c:v>1117</c:v>
                </c:pt>
                <c:pt idx="57">
                  <c:v>509</c:v>
                </c:pt>
                <c:pt idx="58">
                  <c:v>724</c:v>
                </c:pt>
                <c:pt idx="59">
                  <c:v>600</c:v>
                </c:pt>
                <c:pt idx="60">
                  <c:v>820</c:v>
                </c:pt>
                <c:pt idx="61">
                  <c:v>506</c:v>
                </c:pt>
                <c:pt idx="62">
                  <c:v>768</c:v>
                </c:pt>
                <c:pt idx="63">
                  <c:v>506</c:v>
                </c:pt>
                <c:pt idx="64">
                  <c:v>285</c:v>
                </c:pt>
                <c:pt idx="65">
                  <c:v>1429</c:v>
                </c:pt>
                <c:pt idx="66">
                  <c:v>1503</c:v>
                </c:pt>
                <c:pt idx="67">
                  <c:v>1611</c:v>
                </c:pt>
                <c:pt idx="68">
                  <c:v>813</c:v>
                </c:pt>
                <c:pt idx="69">
                  <c:v>33</c:v>
                </c:pt>
                <c:pt idx="70">
                  <c:v>934</c:v>
                </c:pt>
                <c:pt idx="71">
                  <c:v>954</c:v>
                </c:pt>
                <c:pt idx="72">
                  <c:v>705</c:v>
                </c:pt>
                <c:pt idx="73">
                  <c:v>300</c:v>
                </c:pt>
                <c:pt idx="74">
                  <c:v>601</c:v>
                </c:pt>
                <c:pt idx="75">
                  <c:v>1641</c:v>
                </c:pt>
                <c:pt idx="76">
                  <c:v>1772</c:v>
                </c:pt>
                <c:pt idx="77">
                  <c:v>2173</c:v>
                </c:pt>
                <c:pt idx="78">
                  <c:v>841</c:v>
                </c:pt>
                <c:pt idx="79">
                  <c:v>1530</c:v>
                </c:pt>
                <c:pt idx="80">
                  <c:v>326</c:v>
                </c:pt>
                <c:pt idx="81">
                  <c:v>1177</c:v>
                </c:pt>
                <c:pt idx="82">
                  <c:v>140</c:v>
                </c:pt>
                <c:pt idx="83">
                  <c:v>1102</c:v>
                </c:pt>
                <c:pt idx="84">
                  <c:v>998</c:v>
                </c:pt>
                <c:pt idx="85">
                  <c:v>2137</c:v>
                </c:pt>
                <c:pt idx="86">
                  <c:v>1234</c:v>
                </c:pt>
                <c:pt idx="87">
                  <c:v>1121</c:v>
                </c:pt>
                <c:pt idx="88">
                  <c:v>2021</c:v>
                </c:pt>
                <c:pt idx="89">
                  <c:v>1554</c:v>
                </c:pt>
                <c:pt idx="90">
                  <c:v>507</c:v>
                </c:pt>
                <c:pt idx="91">
                  <c:v>580</c:v>
                </c:pt>
                <c:pt idx="92">
                  <c:v>327</c:v>
                </c:pt>
                <c:pt idx="93">
                  <c:v>608</c:v>
                </c:pt>
                <c:pt idx="94">
                  <c:v>1763</c:v>
                </c:pt>
                <c:pt idx="95">
                  <c:v>1471</c:v>
                </c:pt>
                <c:pt idx="96">
                  <c:v>594</c:v>
                </c:pt>
                <c:pt idx="97">
                  <c:v>647</c:v>
                </c:pt>
                <c:pt idx="98">
                  <c:v>571</c:v>
                </c:pt>
                <c:pt idx="99">
                  <c:v>1670</c:v>
                </c:pt>
                <c:pt idx="100">
                  <c:v>1109</c:v>
                </c:pt>
                <c:pt idx="101">
                  <c:v>2343</c:v>
                </c:pt>
                <c:pt idx="102">
                  <c:v>191</c:v>
                </c:pt>
                <c:pt idx="103">
                  <c:v>2929</c:v>
                </c:pt>
                <c:pt idx="104">
                  <c:v>2255</c:v>
                </c:pt>
                <c:pt idx="105">
                  <c:v>1394</c:v>
                </c:pt>
                <c:pt idx="106">
                  <c:v>1406</c:v>
                </c:pt>
                <c:pt idx="107">
                  <c:v>1776</c:v>
                </c:pt>
                <c:pt idx="108">
                  <c:v>1291</c:v>
                </c:pt>
                <c:pt idx="109">
                  <c:v>543</c:v>
                </c:pt>
                <c:pt idx="110">
                  <c:v>739</c:v>
                </c:pt>
                <c:pt idx="111">
                  <c:v>2171</c:v>
                </c:pt>
                <c:pt idx="112">
                  <c:v>331</c:v>
                </c:pt>
                <c:pt idx="113">
                  <c:v>1283</c:v>
                </c:pt>
                <c:pt idx="114">
                  <c:v>105</c:v>
                </c:pt>
                <c:pt idx="115">
                  <c:v>122</c:v>
                </c:pt>
                <c:pt idx="116">
                  <c:v>577</c:v>
                </c:pt>
                <c:pt idx="117">
                  <c:v>236</c:v>
                </c:pt>
                <c:pt idx="118">
                  <c:v>1761</c:v>
                </c:pt>
                <c:pt idx="119">
                  <c:v>1589</c:v>
                </c:pt>
                <c:pt idx="120">
                  <c:v>1757</c:v>
                </c:pt>
                <c:pt idx="121">
                  <c:v>933</c:v>
                </c:pt>
                <c:pt idx="122">
                  <c:v>728</c:v>
                </c:pt>
                <c:pt idx="123">
                  <c:v>195</c:v>
                </c:pt>
                <c:pt idx="124">
                  <c:v>2113</c:v>
                </c:pt>
                <c:pt idx="125">
                  <c:v>728</c:v>
                </c:pt>
                <c:pt idx="126">
                  <c:v>1408</c:v>
                </c:pt>
                <c:pt idx="127">
                  <c:v>1013</c:v>
                </c:pt>
                <c:pt idx="128">
                  <c:v>916</c:v>
                </c:pt>
                <c:pt idx="129">
                  <c:v>1021</c:v>
                </c:pt>
                <c:pt idx="130">
                  <c:v>354</c:v>
                </c:pt>
                <c:pt idx="131">
                  <c:v>1373</c:v>
                </c:pt>
                <c:pt idx="132">
                  <c:v>3048</c:v>
                </c:pt>
                <c:pt idx="133">
                  <c:v>2203</c:v>
                </c:pt>
                <c:pt idx="134">
                  <c:v>704</c:v>
                </c:pt>
                <c:pt idx="135">
                  <c:v>1412</c:v>
                </c:pt>
                <c:pt idx="136">
                  <c:v>1782</c:v>
                </c:pt>
                <c:pt idx="137">
                  <c:v>1963</c:v>
                </c:pt>
                <c:pt idx="138">
                  <c:v>1562</c:v>
                </c:pt>
                <c:pt idx="139">
                  <c:v>2370</c:v>
                </c:pt>
                <c:pt idx="140">
                  <c:v>1787</c:v>
                </c:pt>
                <c:pt idx="141">
                  <c:v>1808</c:v>
                </c:pt>
                <c:pt idx="142">
                  <c:v>3735</c:v>
                </c:pt>
                <c:pt idx="143">
                  <c:v>2142</c:v>
                </c:pt>
                <c:pt idx="144">
                  <c:v>2888</c:v>
                </c:pt>
                <c:pt idx="145">
                  <c:v>502</c:v>
                </c:pt>
                <c:pt idx="146">
                  <c:v>478</c:v>
                </c:pt>
                <c:pt idx="147">
                  <c:v>1674</c:v>
                </c:pt>
                <c:pt idx="148">
                  <c:v>2801</c:v>
                </c:pt>
                <c:pt idx="149">
                  <c:v>2486</c:v>
                </c:pt>
                <c:pt idx="150">
                  <c:v>1069</c:v>
                </c:pt>
                <c:pt idx="151">
                  <c:v>1847</c:v>
                </c:pt>
                <c:pt idx="152">
                  <c:v>939</c:v>
                </c:pt>
                <c:pt idx="153">
                  <c:v>316</c:v>
                </c:pt>
                <c:pt idx="154">
                  <c:v>2367</c:v>
                </c:pt>
                <c:pt idx="155">
                  <c:v>559</c:v>
                </c:pt>
                <c:pt idx="156">
                  <c:v>1981</c:v>
                </c:pt>
                <c:pt idx="157">
                  <c:v>1483</c:v>
                </c:pt>
                <c:pt idx="158">
                  <c:v>1847</c:v>
                </c:pt>
                <c:pt idx="159">
                  <c:v>629</c:v>
                </c:pt>
                <c:pt idx="160">
                  <c:v>3909</c:v>
                </c:pt>
                <c:pt idx="161">
                  <c:v>2181</c:v>
                </c:pt>
                <c:pt idx="162">
                  <c:v>3348</c:v>
                </c:pt>
                <c:pt idx="163">
                  <c:v>1222</c:v>
                </c:pt>
                <c:pt idx="164">
                  <c:v>180</c:v>
                </c:pt>
                <c:pt idx="165">
                  <c:v>2599</c:v>
                </c:pt>
                <c:pt idx="166">
                  <c:v>432</c:v>
                </c:pt>
                <c:pt idx="167">
                  <c:v>1068</c:v>
                </c:pt>
                <c:pt idx="168">
                  <c:v>948</c:v>
                </c:pt>
                <c:pt idx="169">
                  <c:v>458</c:v>
                </c:pt>
                <c:pt idx="170">
                  <c:v>671</c:v>
                </c:pt>
                <c:pt idx="171">
                  <c:v>1754</c:v>
                </c:pt>
                <c:pt idx="172">
                  <c:v>397</c:v>
                </c:pt>
                <c:pt idx="173">
                  <c:v>2665</c:v>
                </c:pt>
                <c:pt idx="174">
                  <c:v>2007</c:v>
                </c:pt>
                <c:pt idx="175">
                  <c:v>57</c:v>
                </c:pt>
                <c:pt idx="176">
                  <c:v>1508</c:v>
                </c:pt>
                <c:pt idx="177">
                  <c:v>2304</c:v>
                </c:pt>
                <c:pt idx="178">
                  <c:v>277</c:v>
                </c:pt>
                <c:pt idx="179">
                  <c:v>3219</c:v>
                </c:pt>
                <c:pt idx="180">
                  <c:v>652</c:v>
                </c:pt>
                <c:pt idx="181">
                  <c:v>3260</c:v>
                </c:pt>
                <c:pt idx="182">
                  <c:v>991</c:v>
                </c:pt>
                <c:pt idx="183">
                  <c:v>3736</c:v>
                </c:pt>
                <c:pt idx="184">
                  <c:v>2201</c:v>
                </c:pt>
                <c:pt idx="185">
                  <c:v>3610</c:v>
                </c:pt>
                <c:pt idx="186">
                  <c:v>185</c:v>
                </c:pt>
                <c:pt idx="187">
                  <c:v>626</c:v>
                </c:pt>
                <c:pt idx="188">
                  <c:v>3943</c:v>
                </c:pt>
                <c:pt idx="189">
                  <c:v>950</c:v>
                </c:pt>
                <c:pt idx="190">
                  <c:v>2138</c:v>
                </c:pt>
                <c:pt idx="191">
                  <c:v>1255</c:v>
                </c:pt>
                <c:pt idx="192">
                  <c:v>2194</c:v>
                </c:pt>
                <c:pt idx="193">
                  <c:v>3472</c:v>
                </c:pt>
                <c:pt idx="194">
                  <c:v>1751</c:v>
                </c:pt>
                <c:pt idx="195">
                  <c:v>147</c:v>
                </c:pt>
                <c:pt idx="196">
                  <c:v>3173</c:v>
                </c:pt>
                <c:pt idx="197">
                  <c:v>3560</c:v>
                </c:pt>
                <c:pt idx="198">
                  <c:v>3408</c:v>
                </c:pt>
                <c:pt idx="199">
                  <c:v>1190</c:v>
                </c:pt>
                <c:pt idx="200">
                  <c:v>458</c:v>
                </c:pt>
                <c:pt idx="201">
                  <c:v>2268</c:v>
                </c:pt>
                <c:pt idx="202">
                  <c:v>3245</c:v>
                </c:pt>
                <c:pt idx="203">
                  <c:v>2717</c:v>
                </c:pt>
                <c:pt idx="204">
                  <c:v>1020</c:v>
                </c:pt>
                <c:pt idx="205">
                  <c:v>3406</c:v>
                </c:pt>
                <c:pt idx="206">
                  <c:v>3522</c:v>
                </c:pt>
                <c:pt idx="207">
                  <c:v>551</c:v>
                </c:pt>
                <c:pt idx="208">
                  <c:v>1068</c:v>
                </c:pt>
                <c:pt idx="209">
                  <c:v>369</c:v>
                </c:pt>
                <c:pt idx="210">
                  <c:v>1886</c:v>
                </c:pt>
                <c:pt idx="211">
                  <c:v>1292</c:v>
                </c:pt>
                <c:pt idx="212">
                  <c:v>3359</c:v>
                </c:pt>
                <c:pt idx="213">
                  <c:v>2185</c:v>
                </c:pt>
                <c:pt idx="214">
                  <c:v>815</c:v>
                </c:pt>
                <c:pt idx="215">
                  <c:v>3088</c:v>
                </c:pt>
                <c:pt idx="216">
                  <c:v>3804</c:v>
                </c:pt>
                <c:pt idx="217">
                  <c:v>2834</c:v>
                </c:pt>
                <c:pt idx="218">
                  <c:v>696</c:v>
                </c:pt>
                <c:pt idx="219">
                  <c:v>2012</c:v>
                </c:pt>
                <c:pt idx="220">
                  <c:v>863</c:v>
                </c:pt>
                <c:pt idx="221">
                  <c:v>788</c:v>
                </c:pt>
                <c:pt idx="222">
                  <c:v>381</c:v>
                </c:pt>
                <c:pt idx="223">
                  <c:v>422</c:v>
                </c:pt>
                <c:pt idx="224">
                  <c:v>1505</c:v>
                </c:pt>
                <c:pt idx="225">
                  <c:v>2092</c:v>
                </c:pt>
                <c:pt idx="226">
                  <c:v>2374</c:v>
                </c:pt>
                <c:pt idx="227">
                  <c:v>4342</c:v>
                </c:pt>
                <c:pt idx="228">
                  <c:v>1178</c:v>
                </c:pt>
                <c:pt idx="229">
                  <c:v>2149</c:v>
                </c:pt>
                <c:pt idx="230">
                  <c:v>947</c:v>
                </c:pt>
                <c:pt idx="231">
                  <c:v>3875</c:v>
                </c:pt>
                <c:pt idx="232">
                  <c:v>2619</c:v>
                </c:pt>
                <c:pt idx="233">
                  <c:v>4180</c:v>
                </c:pt>
                <c:pt idx="234">
                  <c:v>706</c:v>
                </c:pt>
                <c:pt idx="235">
                  <c:v>1566</c:v>
                </c:pt>
                <c:pt idx="236">
                  <c:v>1284</c:v>
                </c:pt>
                <c:pt idx="237">
                  <c:v>5429</c:v>
                </c:pt>
                <c:pt idx="238">
                  <c:v>4193</c:v>
                </c:pt>
                <c:pt idx="239">
                  <c:v>834</c:v>
                </c:pt>
                <c:pt idx="240">
                  <c:v>3488</c:v>
                </c:pt>
                <c:pt idx="241">
                  <c:v>1174</c:v>
                </c:pt>
                <c:pt idx="242">
                  <c:v>2388</c:v>
                </c:pt>
                <c:pt idx="243">
                  <c:v>2425</c:v>
                </c:pt>
                <c:pt idx="244">
                  <c:v>4549</c:v>
                </c:pt>
                <c:pt idx="245">
                  <c:v>3525</c:v>
                </c:pt>
                <c:pt idx="246">
                  <c:v>350</c:v>
                </c:pt>
                <c:pt idx="247">
                  <c:v>5056</c:v>
                </c:pt>
                <c:pt idx="248">
                  <c:v>1629</c:v>
                </c:pt>
                <c:pt idx="249">
                  <c:v>1626</c:v>
                </c:pt>
                <c:pt idx="250">
                  <c:v>2969</c:v>
                </c:pt>
                <c:pt idx="251">
                  <c:v>3696</c:v>
                </c:pt>
                <c:pt idx="252">
                  <c:v>2704</c:v>
                </c:pt>
                <c:pt idx="253">
                  <c:v>3665</c:v>
                </c:pt>
                <c:pt idx="254">
                  <c:v>826</c:v>
                </c:pt>
                <c:pt idx="255">
                  <c:v>2329</c:v>
                </c:pt>
                <c:pt idx="256">
                  <c:v>3544</c:v>
                </c:pt>
                <c:pt idx="257">
                  <c:v>3217</c:v>
                </c:pt>
                <c:pt idx="258">
                  <c:v>450</c:v>
                </c:pt>
                <c:pt idx="259">
                  <c:v>3280</c:v>
                </c:pt>
                <c:pt idx="260">
                  <c:v>1661</c:v>
                </c:pt>
                <c:pt idx="261">
                  <c:v>4417</c:v>
                </c:pt>
                <c:pt idx="262">
                  <c:v>997</c:v>
                </c:pt>
                <c:pt idx="263">
                  <c:v>2173</c:v>
                </c:pt>
                <c:pt idx="264">
                  <c:v>5774</c:v>
                </c:pt>
                <c:pt idx="265">
                  <c:v>3964</c:v>
                </c:pt>
                <c:pt idx="266">
                  <c:v>3768</c:v>
                </c:pt>
                <c:pt idx="267">
                  <c:v>1156</c:v>
                </c:pt>
                <c:pt idx="268">
                  <c:v>3924</c:v>
                </c:pt>
                <c:pt idx="269">
                  <c:v>3621</c:v>
                </c:pt>
                <c:pt idx="270">
                  <c:v>2951</c:v>
                </c:pt>
                <c:pt idx="271">
                  <c:v>5443</c:v>
                </c:pt>
                <c:pt idx="272">
                  <c:v>3487</c:v>
                </c:pt>
                <c:pt idx="273">
                  <c:v>5511</c:v>
                </c:pt>
                <c:pt idx="274">
                  <c:v>335</c:v>
                </c:pt>
                <c:pt idx="275">
                  <c:v>1039</c:v>
                </c:pt>
                <c:pt idx="276">
                  <c:v>2048</c:v>
                </c:pt>
                <c:pt idx="277">
                  <c:v>1735</c:v>
                </c:pt>
                <c:pt idx="278">
                  <c:v>1942</c:v>
                </c:pt>
                <c:pt idx="279">
                  <c:v>3996</c:v>
                </c:pt>
                <c:pt idx="280">
                  <c:v>3941</c:v>
                </c:pt>
                <c:pt idx="281">
                  <c:v>2605</c:v>
                </c:pt>
                <c:pt idx="282">
                  <c:v>687</c:v>
                </c:pt>
                <c:pt idx="283">
                  <c:v>2417</c:v>
                </c:pt>
                <c:pt idx="284">
                  <c:v>4167</c:v>
                </c:pt>
                <c:pt idx="285">
                  <c:v>4508</c:v>
                </c:pt>
                <c:pt idx="286">
                  <c:v>5116</c:v>
                </c:pt>
                <c:pt idx="287">
                  <c:v>5394</c:v>
                </c:pt>
                <c:pt idx="288">
                  <c:v>4207</c:v>
                </c:pt>
                <c:pt idx="289">
                  <c:v>1542</c:v>
                </c:pt>
                <c:pt idx="290">
                  <c:v>4312</c:v>
                </c:pt>
                <c:pt idx="291">
                  <c:v>5739</c:v>
                </c:pt>
                <c:pt idx="292">
                  <c:v>1881</c:v>
                </c:pt>
                <c:pt idx="293">
                  <c:v>2890</c:v>
                </c:pt>
                <c:pt idx="294">
                  <c:v>3856</c:v>
                </c:pt>
                <c:pt idx="295">
                  <c:v>4655</c:v>
                </c:pt>
                <c:pt idx="296">
                  <c:v>312</c:v>
                </c:pt>
                <c:pt idx="297">
                  <c:v>621</c:v>
                </c:pt>
                <c:pt idx="298">
                  <c:v>4212</c:v>
                </c:pt>
                <c:pt idx="299">
                  <c:v>1325</c:v>
                </c:pt>
                <c:pt idx="300">
                  <c:v>4357</c:v>
                </c:pt>
                <c:pt idx="301">
                  <c:v>4132</c:v>
                </c:pt>
                <c:pt idx="302">
                  <c:v>3471</c:v>
                </c:pt>
                <c:pt idx="303">
                  <c:v>727</c:v>
                </c:pt>
                <c:pt idx="304">
                  <c:v>1316</c:v>
                </c:pt>
                <c:pt idx="305">
                  <c:v>3202</c:v>
                </c:pt>
                <c:pt idx="306">
                  <c:v>1939</c:v>
                </c:pt>
                <c:pt idx="307">
                  <c:v>1549</c:v>
                </c:pt>
                <c:pt idx="308">
                  <c:v>2844</c:v>
                </c:pt>
                <c:pt idx="309">
                  <c:v>3567</c:v>
                </c:pt>
                <c:pt idx="310">
                  <c:v>2789</c:v>
                </c:pt>
                <c:pt idx="311">
                  <c:v>2803</c:v>
                </c:pt>
                <c:pt idx="312">
                  <c:v>848</c:v>
                </c:pt>
                <c:pt idx="313">
                  <c:v>4507</c:v>
                </c:pt>
                <c:pt idx="314">
                  <c:v>2217</c:v>
                </c:pt>
                <c:pt idx="315">
                  <c:v>1233</c:v>
                </c:pt>
                <c:pt idx="316">
                  <c:v>3016</c:v>
                </c:pt>
                <c:pt idx="317">
                  <c:v>3434</c:v>
                </c:pt>
                <c:pt idx="318">
                  <c:v>129</c:v>
                </c:pt>
                <c:pt idx="319">
                  <c:v>3971</c:v>
                </c:pt>
                <c:pt idx="320">
                  <c:v>4326</c:v>
                </c:pt>
                <c:pt idx="321">
                  <c:v>4345</c:v>
                </c:pt>
                <c:pt idx="322">
                  <c:v>5943</c:v>
                </c:pt>
                <c:pt idx="323">
                  <c:v>692</c:v>
                </c:pt>
                <c:pt idx="324">
                  <c:v>749</c:v>
                </c:pt>
                <c:pt idx="325">
                  <c:v>3256</c:v>
                </c:pt>
                <c:pt idx="326">
                  <c:v>4001</c:v>
                </c:pt>
                <c:pt idx="327">
                  <c:v>4067</c:v>
                </c:pt>
                <c:pt idx="328">
                  <c:v>4165</c:v>
                </c:pt>
                <c:pt idx="329">
                  <c:v>6342</c:v>
                </c:pt>
                <c:pt idx="330">
                  <c:v>6331</c:v>
                </c:pt>
                <c:pt idx="331">
                  <c:v>5915</c:v>
                </c:pt>
                <c:pt idx="332">
                  <c:v>4181</c:v>
                </c:pt>
                <c:pt idx="333">
                  <c:v>6421</c:v>
                </c:pt>
                <c:pt idx="334">
                  <c:v>6366</c:v>
                </c:pt>
                <c:pt idx="335">
                  <c:v>420</c:v>
                </c:pt>
                <c:pt idx="336">
                  <c:v>5462</c:v>
                </c:pt>
                <c:pt idx="337">
                  <c:v>4725</c:v>
                </c:pt>
                <c:pt idx="338">
                  <c:v>1133</c:v>
                </c:pt>
                <c:pt idx="339">
                  <c:v>4318</c:v>
                </c:pt>
                <c:pt idx="340">
                  <c:v>2887</c:v>
                </c:pt>
                <c:pt idx="341">
                  <c:v>1663</c:v>
                </c:pt>
                <c:pt idx="342">
                  <c:v>6028</c:v>
                </c:pt>
                <c:pt idx="343">
                  <c:v>6510</c:v>
                </c:pt>
                <c:pt idx="344">
                  <c:v>7306</c:v>
                </c:pt>
                <c:pt idx="345">
                  <c:v>1954</c:v>
                </c:pt>
                <c:pt idx="346">
                  <c:v>3233</c:v>
                </c:pt>
                <c:pt idx="347">
                  <c:v>7334</c:v>
                </c:pt>
                <c:pt idx="348">
                  <c:v>375</c:v>
                </c:pt>
                <c:pt idx="349">
                  <c:v>307</c:v>
                </c:pt>
                <c:pt idx="350">
                  <c:v>8626</c:v>
                </c:pt>
                <c:pt idx="351">
                  <c:v>7763</c:v>
                </c:pt>
                <c:pt idx="352">
                  <c:v>6686</c:v>
                </c:pt>
                <c:pt idx="353">
                  <c:v>1032</c:v>
                </c:pt>
                <c:pt idx="354">
                  <c:v>7533</c:v>
                </c:pt>
                <c:pt idx="355">
                  <c:v>4420</c:v>
                </c:pt>
                <c:pt idx="356">
                  <c:v>7226</c:v>
                </c:pt>
                <c:pt idx="357">
                  <c:v>7557</c:v>
                </c:pt>
                <c:pt idx="358">
                  <c:v>2599</c:v>
                </c:pt>
                <c:pt idx="359">
                  <c:v>5766</c:v>
                </c:pt>
                <c:pt idx="360">
                  <c:v>7177</c:v>
                </c:pt>
                <c:pt idx="361">
                  <c:v>2529</c:v>
                </c:pt>
                <c:pt idx="362">
                  <c:v>4934</c:v>
                </c:pt>
                <c:pt idx="363">
                  <c:v>4820</c:v>
                </c:pt>
                <c:pt idx="364">
                  <c:v>9359</c:v>
                </c:pt>
                <c:pt idx="365">
                  <c:v>4664</c:v>
                </c:pt>
                <c:pt idx="366">
                  <c:v>580</c:v>
                </c:pt>
                <c:pt idx="367">
                  <c:v>6588</c:v>
                </c:pt>
              </c:numCache>
            </c:numRef>
          </c:val>
        </c:ser>
        <c:ser>
          <c:idx val="1"/>
          <c:order val="1"/>
          <c:tx>
            <c:strRef>
              <c:f>Sheet1!$C$1</c:f>
              <c:strCache>
                <c:ptCount val="1"/>
                <c:pt idx="0">
                  <c:v>Best to Worst</c:v>
                </c:pt>
              </c:strCache>
            </c:strRef>
          </c:tx>
          <c:invertIfNegative val="0"/>
          <c:cat>
            <c:numRef>
              <c:f>Sheet1!$A$2:$A$369</c:f>
              <c:numCache>
                <c:formatCode>General</c:formatCode>
                <c:ptCount val="368"/>
              </c:numCache>
            </c:numRef>
          </c:cat>
          <c:val>
            <c:numRef>
              <c:f>Sheet1!$C$2:$C$369</c:f>
              <c:numCache>
                <c:formatCode>General</c:formatCode>
                <c:ptCount val="368"/>
                <c:pt idx="0">
                  <c:v>50</c:v>
                </c:pt>
                <c:pt idx="1">
                  <c:v>8</c:v>
                </c:pt>
                <c:pt idx="2">
                  <c:v>106</c:v>
                </c:pt>
                <c:pt idx="3">
                  <c:v>49</c:v>
                </c:pt>
                <c:pt idx="4">
                  <c:v>101</c:v>
                </c:pt>
                <c:pt idx="5">
                  <c:v>157</c:v>
                </c:pt>
                <c:pt idx="6">
                  <c:v>149</c:v>
                </c:pt>
                <c:pt idx="7">
                  <c:v>69</c:v>
                </c:pt>
                <c:pt idx="8">
                  <c:v>129</c:v>
                </c:pt>
                <c:pt idx="9">
                  <c:v>283</c:v>
                </c:pt>
                <c:pt idx="10">
                  <c:v>358</c:v>
                </c:pt>
                <c:pt idx="11">
                  <c:v>400</c:v>
                </c:pt>
                <c:pt idx="12">
                  <c:v>533</c:v>
                </c:pt>
                <c:pt idx="13">
                  <c:v>485</c:v>
                </c:pt>
                <c:pt idx="14">
                  <c:v>171</c:v>
                </c:pt>
                <c:pt idx="15">
                  <c:v>223</c:v>
                </c:pt>
                <c:pt idx="16">
                  <c:v>671</c:v>
                </c:pt>
                <c:pt idx="17">
                  <c:v>351</c:v>
                </c:pt>
                <c:pt idx="18">
                  <c:v>166</c:v>
                </c:pt>
                <c:pt idx="19">
                  <c:v>696</c:v>
                </c:pt>
                <c:pt idx="20">
                  <c:v>764</c:v>
                </c:pt>
                <c:pt idx="21">
                  <c:v>442</c:v>
                </c:pt>
                <c:pt idx="22">
                  <c:v>305</c:v>
                </c:pt>
                <c:pt idx="23">
                  <c:v>488</c:v>
                </c:pt>
                <c:pt idx="24">
                  <c:v>286</c:v>
                </c:pt>
                <c:pt idx="25">
                  <c:v>698</c:v>
                </c:pt>
                <c:pt idx="26">
                  <c:v>912</c:v>
                </c:pt>
                <c:pt idx="27">
                  <c:v>781</c:v>
                </c:pt>
                <c:pt idx="28">
                  <c:v>498</c:v>
                </c:pt>
                <c:pt idx="29">
                  <c:v>113</c:v>
                </c:pt>
                <c:pt idx="30">
                  <c:v>902</c:v>
                </c:pt>
                <c:pt idx="31">
                  <c:v>899</c:v>
                </c:pt>
                <c:pt idx="32">
                  <c:v>975</c:v>
                </c:pt>
                <c:pt idx="33">
                  <c:v>675</c:v>
                </c:pt>
                <c:pt idx="34">
                  <c:v>853</c:v>
                </c:pt>
                <c:pt idx="35">
                  <c:v>1358</c:v>
                </c:pt>
                <c:pt idx="36">
                  <c:v>1411</c:v>
                </c:pt>
                <c:pt idx="37">
                  <c:v>1255</c:v>
                </c:pt>
                <c:pt idx="38">
                  <c:v>1473</c:v>
                </c:pt>
                <c:pt idx="39">
                  <c:v>1357</c:v>
                </c:pt>
                <c:pt idx="40">
                  <c:v>470</c:v>
                </c:pt>
                <c:pt idx="41">
                  <c:v>727</c:v>
                </c:pt>
                <c:pt idx="42">
                  <c:v>1138</c:v>
                </c:pt>
                <c:pt idx="43">
                  <c:v>1558</c:v>
                </c:pt>
                <c:pt idx="44">
                  <c:v>857</c:v>
                </c:pt>
                <c:pt idx="45">
                  <c:v>841</c:v>
                </c:pt>
                <c:pt idx="46">
                  <c:v>1508</c:v>
                </c:pt>
                <c:pt idx="47">
                  <c:v>1195</c:v>
                </c:pt>
                <c:pt idx="48">
                  <c:v>1695</c:v>
                </c:pt>
                <c:pt idx="49">
                  <c:v>1507</c:v>
                </c:pt>
                <c:pt idx="50">
                  <c:v>1517</c:v>
                </c:pt>
                <c:pt idx="51">
                  <c:v>1448</c:v>
                </c:pt>
                <c:pt idx="52">
                  <c:v>1159</c:v>
                </c:pt>
                <c:pt idx="53">
                  <c:v>1481</c:v>
                </c:pt>
                <c:pt idx="54">
                  <c:v>852</c:v>
                </c:pt>
                <c:pt idx="55">
                  <c:v>1802</c:v>
                </c:pt>
                <c:pt idx="56">
                  <c:v>842</c:v>
                </c:pt>
                <c:pt idx="57">
                  <c:v>1490</c:v>
                </c:pt>
                <c:pt idx="58">
                  <c:v>1322</c:v>
                </c:pt>
                <c:pt idx="59">
                  <c:v>1500</c:v>
                </c:pt>
                <c:pt idx="60">
                  <c:v>1289</c:v>
                </c:pt>
                <c:pt idx="61">
                  <c:v>1612</c:v>
                </c:pt>
                <c:pt idx="62">
                  <c:v>1422</c:v>
                </c:pt>
                <c:pt idx="63">
                  <c:v>1731</c:v>
                </c:pt>
                <c:pt idx="64">
                  <c:v>1953</c:v>
                </c:pt>
                <c:pt idx="65">
                  <c:v>813</c:v>
                </c:pt>
                <c:pt idx="66">
                  <c:v>747</c:v>
                </c:pt>
                <c:pt idx="67">
                  <c:v>640</c:v>
                </c:pt>
                <c:pt idx="68">
                  <c:v>1446</c:v>
                </c:pt>
                <c:pt idx="69">
                  <c:v>2266</c:v>
                </c:pt>
                <c:pt idx="70">
                  <c:v>1452</c:v>
                </c:pt>
                <c:pt idx="71">
                  <c:v>1437</c:v>
                </c:pt>
                <c:pt idx="72">
                  <c:v>1751</c:v>
                </c:pt>
                <c:pt idx="73">
                  <c:v>2232</c:v>
                </c:pt>
                <c:pt idx="74">
                  <c:v>1942</c:v>
                </c:pt>
                <c:pt idx="75">
                  <c:v>907</c:v>
                </c:pt>
                <c:pt idx="76">
                  <c:v>776</c:v>
                </c:pt>
                <c:pt idx="77">
                  <c:v>455</c:v>
                </c:pt>
                <c:pt idx="78">
                  <c:v>1799</c:v>
                </c:pt>
                <c:pt idx="79">
                  <c:v>1130</c:v>
                </c:pt>
                <c:pt idx="80">
                  <c:v>2341</c:v>
                </c:pt>
                <c:pt idx="81">
                  <c:v>1501</c:v>
                </c:pt>
                <c:pt idx="82">
                  <c:v>2541</c:v>
                </c:pt>
                <c:pt idx="83">
                  <c:v>1651</c:v>
                </c:pt>
                <c:pt idx="84">
                  <c:v>1779</c:v>
                </c:pt>
                <c:pt idx="85">
                  <c:v>644</c:v>
                </c:pt>
                <c:pt idx="86">
                  <c:v>1547</c:v>
                </c:pt>
                <c:pt idx="87">
                  <c:v>1681</c:v>
                </c:pt>
                <c:pt idx="88">
                  <c:v>786</c:v>
                </c:pt>
                <c:pt idx="89">
                  <c:v>1265</c:v>
                </c:pt>
                <c:pt idx="90">
                  <c:v>2327</c:v>
                </c:pt>
                <c:pt idx="91">
                  <c:v>2274</c:v>
                </c:pt>
                <c:pt idx="92">
                  <c:v>2538</c:v>
                </c:pt>
                <c:pt idx="93">
                  <c:v>2265</c:v>
                </c:pt>
                <c:pt idx="94">
                  <c:v>1126</c:v>
                </c:pt>
                <c:pt idx="95">
                  <c:v>1435</c:v>
                </c:pt>
                <c:pt idx="96">
                  <c:v>2328</c:v>
                </c:pt>
                <c:pt idx="97">
                  <c:v>2286</c:v>
                </c:pt>
                <c:pt idx="98">
                  <c:v>2388</c:v>
                </c:pt>
                <c:pt idx="99">
                  <c:v>1293</c:v>
                </c:pt>
                <c:pt idx="100">
                  <c:v>2051</c:v>
                </c:pt>
                <c:pt idx="101">
                  <c:v>817</c:v>
                </c:pt>
                <c:pt idx="102">
                  <c:v>3014</c:v>
                </c:pt>
                <c:pt idx="103">
                  <c:v>287</c:v>
                </c:pt>
                <c:pt idx="104">
                  <c:v>976</c:v>
                </c:pt>
                <c:pt idx="105">
                  <c:v>1845</c:v>
                </c:pt>
                <c:pt idx="106">
                  <c:v>1857</c:v>
                </c:pt>
                <c:pt idx="107">
                  <c:v>1494</c:v>
                </c:pt>
                <c:pt idx="108">
                  <c:v>2072</c:v>
                </c:pt>
                <c:pt idx="109">
                  <c:v>2823</c:v>
                </c:pt>
                <c:pt idx="110">
                  <c:v>2674</c:v>
                </c:pt>
                <c:pt idx="111">
                  <c:v>1250</c:v>
                </c:pt>
                <c:pt idx="112">
                  <c:v>3109</c:v>
                </c:pt>
                <c:pt idx="113">
                  <c:v>2197</c:v>
                </c:pt>
                <c:pt idx="114">
                  <c:v>3376</c:v>
                </c:pt>
                <c:pt idx="115">
                  <c:v>3390</c:v>
                </c:pt>
                <c:pt idx="116">
                  <c:v>2965</c:v>
                </c:pt>
                <c:pt idx="117">
                  <c:v>3312</c:v>
                </c:pt>
                <c:pt idx="118">
                  <c:v>1799</c:v>
                </c:pt>
                <c:pt idx="119">
                  <c:v>1971</c:v>
                </c:pt>
                <c:pt idx="120">
                  <c:v>1829</c:v>
                </c:pt>
                <c:pt idx="121">
                  <c:v>2669</c:v>
                </c:pt>
                <c:pt idx="122">
                  <c:v>2906</c:v>
                </c:pt>
                <c:pt idx="123">
                  <c:v>3447</c:v>
                </c:pt>
                <c:pt idx="124">
                  <c:v>1537</c:v>
                </c:pt>
                <c:pt idx="125">
                  <c:v>2953</c:v>
                </c:pt>
                <c:pt idx="126">
                  <c:v>2275</c:v>
                </c:pt>
                <c:pt idx="127">
                  <c:v>2671</c:v>
                </c:pt>
                <c:pt idx="128">
                  <c:v>2773</c:v>
                </c:pt>
                <c:pt idx="129">
                  <c:v>2687</c:v>
                </c:pt>
                <c:pt idx="130">
                  <c:v>3363</c:v>
                </c:pt>
                <c:pt idx="131">
                  <c:v>2370</c:v>
                </c:pt>
                <c:pt idx="132">
                  <c:v>698</c:v>
                </c:pt>
                <c:pt idx="133">
                  <c:v>1567</c:v>
                </c:pt>
                <c:pt idx="134">
                  <c:v>3123</c:v>
                </c:pt>
                <c:pt idx="135">
                  <c:v>2436</c:v>
                </c:pt>
                <c:pt idx="136">
                  <c:v>2070</c:v>
                </c:pt>
                <c:pt idx="137">
                  <c:v>1891</c:v>
                </c:pt>
                <c:pt idx="138">
                  <c:v>2316</c:v>
                </c:pt>
                <c:pt idx="139">
                  <c:v>1551</c:v>
                </c:pt>
                <c:pt idx="140">
                  <c:v>2167</c:v>
                </c:pt>
                <c:pt idx="141">
                  <c:v>2147</c:v>
                </c:pt>
                <c:pt idx="142">
                  <c:v>244</c:v>
                </c:pt>
                <c:pt idx="143">
                  <c:v>1876</c:v>
                </c:pt>
                <c:pt idx="144">
                  <c:v>1167</c:v>
                </c:pt>
                <c:pt idx="145">
                  <c:v>3580</c:v>
                </c:pt>
                <c:pt idx="146">
                  <c:v>3635</c:v>
                </c:pt>
                <c:pt idx="147">
                  <c:v>2454</c:v>
                </c:pt>
                <c:pt idx="148">
                  <c:v>1353</c:v>
                </c:pt>
                <c:pt idx="149">
                  <c:v>1670</c:v>
                </c:pt>
                <c:pt idx="150">
                  <c:v>3087</c:v>
                </c:pt>
                <c:pt idx="151">
                  <c:v>2324</c:v>
                </c:pt>
                <c:pt idx="152">
                  <c:v>3237</c:v>
                </c:pt>
                <c:pt idx="153">
                  <c:v>3870</c:v>
                </c:pt>
                <c:pt idx="154">
                  <c:v>1821</c:v>
                </c:pt>
                <c:pt idx="155">
                  <c:v>3630</c:v>
                </c:pt>
                <c:pt idx="156">
                  <c:v>2208</c:v>
                </c:pt>
                <c:pt idx="157">
                  <c:v>2760</c:v>
                </c:pt>
                <c:pt idx="158">
                  <c:v>2407</c:v>
                </c:pt>
                <c:pt idx="159">
                  <c:v>3630</c:v>
                </c:pt>
                <c:pt idx="160">
                  <c:v>381</c:v>
                </c:pt>
                <c:pt idx="161">
                  <c:v>2119</c:v>
                </c:pt>
                <c:pt idx="162">
                  <c:v>969</c:v>
                </c:pt>
                <c:pt idx="163">
                  <c:v>3096</c:v>
                </c:pt>
                <c:pt idx="164">
                  <c:v>4175</c:v>
                </c:pt>
                <c:pt idx="165">
                  <c:v>1799</c:v>
                </c:pt>
                <c:pt idx="166">
                  <c:v>4007</c:v>
                </c:pt>
                <c:pt idx="167">
                  <c:v>3380</c:v>
                </c:pt>
                <c:pt idx="168">
                  <c:v>3514</c:v>
                </c:pt>
                <c:pt idx="169">
                  <c:v>4020</c:v>
                </c:pt>
                <c:pt idx="170">
                  <c:v>3811</c:v>
                </c:pt>
                <c:pt idx="171">
                  <c:v>2777</c:v>
                </c:pt>
                <c:pt idx="172">
                  <c:v>4139</c:v>
                </c:pt>
                <c:pt idx="173">
                  <c:v>1901</c:v>
                </c:pt>
                <c:pt idx="174">
                  <c:v>2614</c:v>
                </c:pt>
                <c:pt idx="175">
                  <c:v>4579</c:v>
                </c:pt>
                <c:pt idx="176">
                  <c:v>3156</c:v>
                </c:pt>
                <c:pt idx="177">
                  <c:v>2404</c:v>
                </c:pt>
                <c:pt idx="178">
                  <c:v>4433</c:v>
                </c:pt>
                <c:pt idx="179">
                  <c:v>1504</c:v>
                </c:pt>
                <c:pt idx="180">
                  <c:v>4089</c:v>
                </c:pt>
                <c:pt idx="181">
                  <c:v>1483</c:v>
                </c:pt>
                <c:pt idx="182">
                  <c:v>3754</c:v>
                </c:pt>
                <c:pt idx="183">
                  <c:v>1029</c:v>
                </c:pt>
                <c:pt idx="184">
                  <c:v>2611</c:v>
                </c:pt>
                <c:pt idx="185">
                  <c:v>1223</c:v>
                </c:pt>
                <c:pt idx="186">
                  <c:v>4668</c:v>
                </c:pt>
                <c:pt idx="187">
                  <c:v>4256</c:v>
                </c:pt>
                <c:pt idx="188">
                  <c:v>982</c:v>
                </c:pt>
                <c:pt idx="189">
                  <c:v>4007</c:v>
                </c:pt>
                <c:pt idx="190">
                  <c:v>2886</c:v>
                </c:pt>
                <c:pt idx="191">
                  <c:v>3772</c:v>
                </c:pt>
                <c:pt idx="192">
                  <c:v>2836</c:v>
                </c:pt>
                <c:pt idx="193">
                  <c:v>1621</c:v>
                </c:pt>
                <c:pt idx="194">
                  <c:v>3364</c:v>
                </c:pt>
                <c:pt idx="195">
                  <c:v>5029</c:v>
                </c:pt>
                <c:pt idx="196">
                  <c:v>2029</c:v>
                </c:pt>
                <c:pt idx="197">
                  <c:v>1654</c:v>
                </c:pt>
                <c:pt idx="198">
                  <c:v>1819</c:v>
                </c:pt>
                <c:pt idx="199">
                  <c:v>4054</c:v>
                </c:pt>
                <c:pt idx="200">
                  <c:v>4815</c:v>
                </c:pt>
                <c:pt idx="201">
                  <c:v>3017</c:v>
                </c:pt>
                <c:pt idx="202">
                  <c:v>2070</c:v>
                </c:pt>
                <c:pt idx="203">
                  <c:v>2627</c:v>
                </c:pt>
                <c:pt idx="204">
                  <c:v>4334</c:v>
                </c:pt>
                <c:pt idx="205">
                  <c:v>1950</c:v>
                </c:pt>
                <c:pt idx="206">
                  <c:v>1848</c:v>
                </c:pt>
                <c:pt idx="207">
                  <c:v>4825</c:v>
                </c:pt>
                <c:pt idx="208">
                  <c:v>4352</c:v>
                </c:pt>
                <c:pt idx="209">
                  <c:v>5055</c:v>
                </c:pt>
                <c:pt idx="210">
                  <c:v>3556</c:v>
                </c:pt>
                <c:pt idx="211">
                  <c:v>4155</c:v>
                </c:pt>
                <c:pt idx="212">
                  <c:v>2097</c:v>
                </c:pt>
                <c:pt idx="213">
                  <c:v>3272</c:v>
                </c:pt>
                <c:pt idx="214">
                  <c:v>4645</c:v>
                </c:pt>
                <c:pt idx="215">
                  <c:v>2399</c:v>
                </c:pt>
                <c:pt idx="216">
                  <c:v>1692</c:v>
                </c:pt>
                <c:pt idx="217">
                  <c:v>2680</c:v>
                </c:pt>
                <c:pt idx="218">
                  <c:v>4887</c:v>
                </c:pt>
                <c:pt idx="219">
                  <c:v>3576</c:v>
                </c:pt>
                <c:pt idx="220">
                  <c:v>4741</c:v>
                </c:pt>
                <c:pt idx="221">
                  <c:v>4836</c:v>
                </c:pt>
                <c:pt idx="222">
                  <c:v>5268</c:v>
                </c:pt>
                <c:pt idx="223">
                  <c:v>5270</c:v>
                </c:pt>
                <c:pt idx="224">
                  <c:v>4200</c:v>
                </c:pt>
                <c:pt idx="225">
                  <c:v>3623</c:v>
                </c:pt>
                <c:pt idx="226">
                  <c:v>3353</c:v>
                </c:pt>
                <c:pt idx="227">
                  <c:v>1415</c:v>
                </c:pt>
                <c:pt idx="228">
                  <c:v>4581</c:v>
                </c:pt>
                <c:pt idx="229">
                  <c:v>3628</c:v>
                </c:pt>
                <c:pt idx="230">
                  <c:v>4845</c:v>
                </c:pt>
                <c:pt idx="231">
                  <c:v>1976</c:v>
                </c:pt>
                <c:pt idx="232">
                  <c:v>3285</c:v>
                </c:pt>
                <c:pt idx="233">
                  <c:v>1734</c:v>
                </c:pt>
                <c:pt idx="234">
                  <c:v>5241</c:v>
                </c:pt>
                <c:pt idx="235">
                  <c:v>4405</c:v>
                </c:pt>
                <c:pt idx="236">
                  <c:v>4689</c:v>
                </c:pt>
                <c:pt idx="237">
                  <c:v>545</c:v>
                </c:pt>
                <c:pt idx="238">
                  <c:v>1810</c:v>
                </c:pt>
                <c:pt idx="239">
                  <c:v>5211</c:v>
                </c:pt>
                <c:pt idx="240">
                  <c:v>2574</c:v>
                </c:pt>
                <c:pt idx="241">
                  <c:v>4890</c:v>
                </c:pt>
                <c:pt idx="242">
                  <c:v>3682</c:v>
                </c:pt>
                <c:pt idx="243">
                  <c:v>3662</c:v>
                </c:pt>
                <c:pt idx="244">
                  <c:v>1592</c:v>
                </c:pt>
                <c:pt idx="245">
                  <c:v>2621</c:v>
                </c:pt>
                <c:pt idx="246">
                  <c:v>5796</c:v>
                </c:pt>
                <c:pt idx="247">
                  <c:v>1120</c:v>
                </c:pt>
                <c:pt idx="248">
                  <c:v>4561</c:v>
                </c:pt>
                <c:pt idx="249">
                  <c:v>4577</c:v>
                </c:pt>
                <c:pt idx="250">
                  <c:v>3259</c:v>
                </c:pt>
                <c:pt idx="251">
                  <c:v>2534</c:v>
                </c:pt>
                <c:pt idx="252">
                  <c:v>3539</c:v>
                </c:pt>
                <c:pt idx="253">
                  <c:v>2590</c:v>
                </c:pt>
                <c:pt idx="254">
                  <c:v>5443</c:v>
                </c:pt>
                <c:pt idx="255">
                  <c:v>3944</c:v>
                </c:pt>
                <c:pt idx="256">
                  <c:v>2735</c:v>
                </c:pt>
                <c:pt idx="257">
                  <c:v>3073</c:v>
                </c:pt>
                <c:pt idx="258">
                  <c:v>5850</c:v>
                </c:pt>
                <c:pt idx="259">
                  <c:v>3070</c:v>
                </c:pt>
                <c:pt idx="260">
                  <c:v>4695</c:v>
                </c:pt>
                <c:pt idx="261">
                  <c:v>1941</c:v>
                </c:pt>
                <c:pt idx="262">
                  <c:v>5381</c:v>
                </c:pt>
                <c:pt idx="263">
                  <c:v>4210</c:v>
                </c:pt>
                <c:pt idx="264">
                  <c:v>615</c:v>
                </c:pt>
                <c:pt idx="265">
                  <c:v>2427</c:v>
                </c:pt>
                <c:pt idx="266">
                  <c:v>2625</c:v>
                </c:pt>
                <c:pt idx="267">
                  <c:v>5243</c:v>
                </c:pt>
                <c:pt idx="268">
                  <c:v>2481</c:v>
                </c:pt>
                <c:pt idx="269">
                  <c:v>2799</c:v>
                </c:pt>
                <c:pt idx="270">
                  <c:v>3485</c:v>
                </c:pt>
                <c:pt idx="271">
                  <c:v>1024</c:v>
                </c:pt>
                <c:pt idx="272">
                  <c:v>3000</c:v>
                </c:pt>
                <c:pt idx="273">
                  <c:v>1015</c:v>
                </c:pt>
                <c:pt idx="274">
                  <c:v>6214</c:v>
                </c:pt>
                <c:pt idx="275">
                  <c:v>5523</c:v>
                </c:pt>
                <c:pt idx="276">
                  <c:v>4519</c:v>
                </c:pt>
                <c:pt idx="277">
                  <c:v>4840</c:v>
                </c:pt>
                <c:pt idx="278">
                  <c:v>4652</c:v>
                </c:pt>
                <c:pt idx="279">
                  <c:v>2599</c:v>
                </c:pt>
                <c:pt idx="280">
                  <c:v>2663</c:v>
                </c:pt>
                <c:pt idx="281">
                  <c:v>4020</c:v>
                </c:pt>
                <c:pt idx="282">
                  <c:v>5955</c:v>
                </c:pt>
                <c:pt idx="283">
                  <c:v>4272</c:v>
                </c:pt>
                <c:pt idx="284">
                  <c:v>2549</c:v>
                </c:pt>
                <c:pt idx="285">
                  <c:v>2260</c:v>
                </c:pt>
                <c:pt idx="286">
                  <c:v>1681</c:v>
                </c:pt>
                <c:pt idx="287">
                  <c:v>1413</c:v>
                </c:pt>
                <c:pt idx="288">
                  <c:v>2602</c:v>
                </c:pt>
                <c:pt idx="289">
                  <c:v>5338</c:v>
                </c:pt>
                <c:pt idx="290">
                  <c:v>2582</c:v>
                </c:pt>
                <c:pt idx="291">
                  <c:v>1159</c:v>
                </c:pt>
                <c:pt idx="292">
                  <c:v>5035</c:v>
                </c:pt>
                <c:pt idx="293">
                  <c:v>4040</c:v>
                </c:pt>
                <c:pt idx="294">
                  <c:v>3086</c:v>
                </c:pt>
                <c:pt idx="295">
                  <c:v>2309</c:v>
                </c:pt>
                <c:pt idx="296">
                  <c:v>6670</c:v>
                </c:pt>
                <c:pt idx="297">
                  <c:v>6370</c:v>
                </c:pt>
                <c:pt idx="298">
                  <c:v>2892</c:v>
                </c:pt>
                <c:pt idx="299">
                  <c:v>5826</c:v>
                </c:pt>
                <c:pt idx="300">
                  <c:v>2807</c:v>
                </c:pt>
                <c:pt idx="301">
                  <c:v>3039</c:v>
                </c:pt>
                <c:pt idx="302">
                  <c:v>3718</c:v>
                </c:pt>
                <c:pt idx="303">
                  <c:v>6483</c:v>
                </c:pt>
                <c:pt idx="304">
                  <c:v>5900</c:v>
                </c:pt>
                <c:pt idx="305">
                  <c:v>4049</c:v>
                </c:pt>
                <c:pt idx="306">
                  <c:v>5384</c:v>
                </c:pt>
                <c:pt idx="307">
                  <c:v>5792</c:v>
                </c:pt>
                <c:pt idx="308">
                  <c:v>4552</c:v>
                </c:pt>
                <c:pt idx="309">
                  <c:v>3836</c:v>
                </c:pt>
                <c:pt idx="310">
                  <c:v>4624</c:v>
                </c:pt>
                <c:pt idx="311">
                  <c:v>4637</c:v>
                </c:pt>
                <c:pt idx="312">
                  <c:v>6641</c:v>
                </c:pt>
                <c:pt idx="313">
                  <c:v>2998</c:v>
                </c:pt>
                <c:pt idx="314">
                  <c:v>5291</c:v>
                </c:pt>
                <c:pt idx="315">
                  <c:v>6337</c:v>
                </c:pt>
                <c:pt idx="316">
                  <c:v>4588</c:v>
                </c:pt>
                <c:pt idx="317">
                  <c:v>4194</c:v>
                </c:pt>
                <c:pt idx="318">
                  <c:v>7654</c:v>
                </c:pt>
                <c:pt idx="319">
                  <c:v>3842</c:v>
                </c:pt>
                <c:pt idx="320">
                  <c:v>3546</c:v>
                </c:pt>
                <c:pt idx="321">
                  <c:v>3553</c:v>
                </c:pt>
                <c:pt idx="322">
                  <c:v>2018</c:v>
                </c:pt>
                <c:pt idx="323">
                  <c:v>7316</c:v>
                </c:pt>
                <c:pt idx="324">
                  <c:v>7259</c:v>
                </c:pt>
                <c:pt idx="325">
                  <c:v>4849</c:v>
                </c:pt>
                <c:pt idx="326">
                  <c:v>4194</c:v>
                </c:pt>
                <c:pt idx="327">
                  <c:v>4241</c:v>
                </c:pt>
                <c:pt idx="328">
                  <c:v>4181</c:v>
                </c:pt>
                <c:pt idx="329">
                  <c:v>2013</c:v>
                </c:pt>
                <c:pt idx="330">
                  <c:v>2049</c:v>
                </c:pt>
                <c:pt idx="331">
                  <c:v>2520</c:v>
                </c:pt>
                <c:pt idx="332">
                  <c:v>4256</c:v>
                </c:pt>
                <c:pt idx="333">
                  <c:v>2143</c:v>
                </c:pt>
                <c:pt idx="334">
                  <c:v>2198</c:v>
                </c:pt>
                <c:pt idx="335">
                  <c:v>8155</c:v>
                </c:pt>
                <c:pt idx="336">
                  <c:v>3116</c:v>
                </c:pt>
                <c:pt idx="337">
                  <c:v>3904</c:v>
                </c:pt>
                <c:pt idx="338">
                  <c:v>7518</c:v>
                </c:pt>
                <c:pt idx="339">
                  <c:v>4456</c:v>
                </c:pt>
                <c:pt idx="340">
                  <c:v>5910</c:v>
                </c:pt>
                <c:pt idx="341">
                  <c:v>7183</c:v>
                </c:pt>
                <c:pt idx="342">
                  <c:v>3121</c:v>
                </c:pt>
                <c:pt idx="343">
                  <c:v>2707</c:v>
                </c:pt>
                <c:pt idx="344">
                  <c:v>1923</c:v>
                </c:pt>
                <c:pt idx="345">
                  <c:v>7479</c:v>
                </c:pt>
                <c:pt idx="346">
                  <c:v>6230</c:v>
                </c:pt>
                <c:pt idx="347">
                  <c:v>2315</c:v>
                </c:pt>
                <c:pt idx="348">
                  <c:v>9513</c:v>
                </c:pt>
                <c:pt idx="349">
                  <c:v>9671</c:v>
                </c:pt>
                <c:pt idx="350">
                  <c:v>1394</c:v>
                </c:pt>
                <c:pt idx="351">
                  <c:v>2261</c:v>
                </c:pt>
                <c:pt idx="352">
                  <c:v>3405</c:v>
                </c:pt>
                <c:pt idx="353">
                  <c:v>9118</c:v>
                </c:pt>
                <c:pt idx="354">
                  <c:v>2690</c:v>
                </c:pt>
                <c:pt idx="355">
                  <c:v>5809</c:v>
                </c:pt>
                <c:pt idx="356">
                  <c:v>3140</c:v>
                </c:pt>
                <c:pt idx="357">
                  <c:v>2914</c:v>
                </c:pt>
                <c:pt idx="358">
                  <c:v>8020</c:v>
                </c:pt>
                <c:pt idx="359">
                  <c:v>4902</c:v>
                </c:pt>
                <c:pt idx="360">
                  <c:v>3503</c:v>
                </c:pt>
                <c:pt idx="361">
                  <c:v>8195</c:v>
                </c:pt>
                <c:pt idx="362">
                  <c:v>5870</c:v>
                </c:pt>
                <c:pt idx="363">
                  <c:v>6282</c:v>
                </c:pt>
                <c:pt idx="364">
                  <c:v>2229</c:v>
                </c:pt>
                <c:pt idx="365">
                  <c:v>7013</c:v>
                </c:pt>
                <c:pt idx="366">
                  <c:v>11160</c:v>
                </c:pt>
                <c:pt idx="367">
                  <c:v>5197</c:v>
                </c:pt>
              </c:numCache>
            </c:numRef>
          </c:val>
        </c:ser>
        <c:dLbls>
          <c:showLegendKey val="0"/>
          <c:showVal val="0"/>
          <c:showCatName val="0"/>
          <c:showSerName val="0"/>
          <c:showPercent val="0"/>
          <c:showBubbleSize val="0"/>
        </c:dLbls>
        <c:gapWidth val="75"/>
        <c:overlap val="100"/>
        <c:axId val="238988288"/>
        <c:axId val="264718592"/>
      </c:barChart>
      <c:catAx>
        <c:axId val="238988288"/>
        <c:scaling>
          <c:orientation val="minMax"/>
        </c:scaling>
        <c:delete val="0"/>
        <c:axPos val="b"/>
        <c:numFmt formatCode="General" sourceLinked="1"/>
        <c:majorTickMark val="none"/>
        <c:minorTickMark val="none"/>
        <c:tickLblPos val="nextTo"/>
        <c:crossAx val="264718592"/>
        <c:crosses val="autoZero"/>
        <c:auto val="1"/>
        <c:lblAlgn val="ctr"/>
        <c:lblOffset val="100"/>
        <c:noMultiLvlLbl val="0"/>
      </c:catAx>
      <c:valAx>
        <c:axId val="264718592"/>
        <c:scaling>
          <c:orientation val="minMax"/>
        </c:scaling>
        <c:delete val="0"/>
        <c:axPos val="l"/>
        <c:majorGridlines/>
        <c:numFmt formatCode="General" sourceLinked="1"/>
        <c:majorTickMark val="none"/>
        <c:minorTickMark val="none"/>
        <c:tickLblPos val="nextTo"/>
        <c:spPr>
          <a:ln w="15875">
            <a:noFill/>
          </a:ln>
        </c:spPr>
        <c:crossAx val="238988288"/>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All</a:t>
            </a:r>
            <a:r>
              <a:rPr lang="en-US" baseline="0" dirty="0" smtClean="0"/>
              <a:t> Systems MRRs</a:t>
            </a:r>
            <a:endParaRPr lang="en-US" dirty="0"/>
          </a:p>
        </c:rich>
      </c:tx>
      <c:layout/>
      <c:overlay val="0"/>
    </c:title>
    <c:autoTitleDeleted val="0"/>
    <c:plotArea>
      <c:layout/>
      <c:barChart>
        <c:barDir val="col"/>
        <c:grouping val="clustered"/>
        <c:varyColors val="0"/>
        <c:ser>
          <c:idx val="0"/>
          <c:order val="0"/>
          <c:tx>
            <c:strRef>
              <c:f>Sheet1!$B$1</c:f>
              <c:strCache>
                <c:ptCount val="1"/>
                <c:pt idx="0">
                  <c:v>Best Type</c:v>
                </c:pt>
              </c:strCache>
            </c:strRef>
          </c:tx>
          <c:invertIfNegative val="0"/>
          <c:cat>
            <c:strRef>
              <c:f>Sheet1!$A$2:$A$4</c:f>
              <c:strCache>
                <c:ptCount val="3"/>
                <c:pt idx="0">
                  <c:v>ICL</c:v>
                </c:pt>
                <c:pt idx="1">
                  <c:v>CSB</c:v>
                </c:pt>
                <c:pt idx="2">
                  <c:v>LMPBV</c:v>
                </c:pt>
              </c:strCache>
            </c:strRef>
          </c:cat>
          <c:val>
            <c:numRef>
              <c:f>Sheet1!$B$2:$B$4</c:f>
              <c:numCache>
                <c:formatCode>General</c:formatCode>
                <c:ptCount val="3"/>
                <c:pt idx="0">
                  <c:v>5.5199999999999999E-2</c:v>
                </c:pt>
                <c:pt idx="1">
                  <c:v>5.57E-2</c:v>
                </c:pt>
                <c:pt idx="2">
                  <c:v>4.2999999999999997E-2</c:v>
                </c:pt>
              </c:numCache>
            </c:numRef>
          </c:val>
        </c:ser>
        <c:ser>
          <c:idx val="1"/>
          <c:order val="1"/>
          <c:tx>
            <c:strRef>
              <c:f>Sheet1!$C$1</c:f>
              <c:strCache>
                <c:ptCount val="1"/>
                <c:pt idx="0">
                  <c:v>Best of Corpus</c:v>
                </c:pt>
              </c:strCache>
            </c:strRef>
          </c:tx>
          <c:invertIfNegative val="0"/>
          <c:cat>
            <c:strRef>
              <c:f>Sheet1!$A$2:$A$4</c:f>
              <c:strCache>
                <c:ptCount val="3"/>
                <c:pt idx="0">
                  <c:v>ICL</c:v>
                </c:pt>
                <c:pt idx="1">
                  <c:v>CSB</c:v>
                </c:pt>
                <c:pt idx="2">
                  <c:v>LMPBV</c:v>
                </c:pt>
              </c:strCache>
            </c:strRef>
          </c:cat>
          <c:val>
            <c:numRef>
              <c:f>Sheet1!$C$2:$C$4</c:f>
              <c:numCache>
                <c:formatCode>General</c:formatCode>
                <c:ptCount val="3"/>
                <c:pt idx="0">
                  <c:v>0.12470000000000001</c:v>
                </c:pt>
                <c:pt idx="1">
                  <c:v>0.1118</c:v>
                </c:pt>
                <c:pt idx="2">
                  <c:v>0.1754</c:v>
                </c:pt>
              </c:numCache>
            </c:numRef>
          </c:val>
        </c:ser>
        <c:ser>
          <c:idx val="2"/>
          <c:order val="2"/>
          <c:tx>
            <c:strRef>
              <c:f>Sheet1!$D$1</c:f>
              <c:strCache>
                <c:ptCount val="1"/>
                <c:pt idx="0">
                  <c:v>Best Overall</c:v>
                </c:pt>
              </c:strCache>
            </c:strRef>
          </c:tx>
          <c:invertIfNegative val="0"/>
          <c:cat>
            <c:strRef>
              <c:f>Sheet1!$A$2:$A$4</c:f>
              <c:strCache>
                <c:ptCount val="3"/>
                <c:pt idx="0">
                  <c:v>ICL</c:v>
                </c:pt>
                <c:pt idx="1">
                  <c:v>CSB</c:v>
                </c:pt>
                <c:pt idx="2">
                  <c:v>LMPBV</c:v>
                </c:pt>
              </c:strCache>
            </c:strRef>
          </c:cat>
          <c:val>
            <c:numRef>
              <c:f>Sheet1!$D$2:$D$4</c:f>
              <c:numCache>
                <c:formatCode>General</c:formatCode>
                <c:ptCount val="3"/>
                <c:pt idx="0">
                  <c:v>0.21959999999999999</c:v>
                </c:pt>
                <c:pt idx="1">
                  <c:v>0.21959999999999999</c:v>
                </c:pt>
                <c:pt idx="2">
                  <c:v>0.21959999999999999</c:v>
                </c:pt>
              </c:numCache>
            </c:numRef>
          </c:val>
        </c:ser>
        <c:dLbls>
          <c:showLegendKey val="0"/>
          <c:showVal val="0"/>
          <c:showCatName val="0"/>
          <c:showSerName val="0"/>
          <c:showPercent val="0"/>
          <c:showBubbleSize val="0"/>
        </c:dLbls>
        <c:gapWidth val="75"/>
        <c:overlap val="-25"/>
        <c:axId val="266551808"/>
        <c:axId val="239269504"/>
      </c:barChart>
      <c:catAx>
        <c:axId val="266551808"/>
        <c:scaling>
          <c:orientation val="minMax"/>
        </c:scaling>
        <c:delete val="0"/>
        <c:axPos val="b"/>
        <c:majorTickMark val="none"/>
        <c:minorTickMark val="none"/>
        <c:tickLblPos val="nextTo"/>
        <c:crossAx val="239269504"/>
        <c:crosses val="autoZero"/>
        <c:auto val="1"/>
        <c:lblAlgn val="ctr"/>
        <c:lblOffset val="100"/>
        <c:noMultiLvlLbl val="0"/>
      </c:catAx>
      <c:valAx>
        <c:axId val="239269504"/>
        <c:scaling>
          <c:orientation val="minMax"/>
        </c:scaling>
        <c:delete val="0"/>
        <c:axPos val="l"/>
        <c:majorGridlines/>
        <c:numFmt formatCode="General" sourceLinked="1"/>
        <c:majorTickMark val="none"/>
        <c:minorTickMark val="none"/>
        <c:tickLblPos val="nextTo"/>
        <c:spPr>
          <a:ln w="15875">
            <a:noFill/>
          </a:ln>
        </c:spPr>
        <c:crossAx val="266551808"/>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Percentage of Corpus</c:v>
                </c:pt>
              </c:strCache>
            </c:strRef>
          </c:tx>
          <c:cat>
            <c:strRef>
              <c:f>Sheet1!$A$2:$A$5</c:f>
              <c:strCache>
                <c:ptCount val="4"/>
                <c:pt idx="0">
                  <c:v>ICL</c:v>
                </c:pt>
                <c:pt idx="1">
                  <c:v>CSB</c:v>
                </c:pt>
                <c:pt idx="2">
                  <c:v>LMPBV</c:v>
                </c:pt>
                <c:pt idx="3">
                  <c:v>Flat</c:v>
                </c:pt>
              </c:strCache>
            </c:strRef>
          </c:cat>
          <c:val>
            <c:numRef>
              <c:f>Sheet1!$B$2:$B$5</c:f>
              <c:numCache>
                <c:formatCode>General</c:formatCode>
                <c:ptCount val="4"/>
                <c:pt idx="0">
                  <c:v>5</c:v>
                </c:pt>
                <c:pt idx="1">
                  <c:v>3</c:v>
                </c:pt>
                <c:pt idx="2">
                  <c:v>83</c:v>
                </c:pt>
                <c:pt idx="3">
                  <c:v>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Individual Feature Distances</a:t>
            </a:r>
            <a:endParaRPr lang="en-US" dirty="0"/>
          </a:p>
        </c:rich>
      </c:tx>
      <c:layout/>
      <c:overlay val="0"/>
    </c:title>
    <c:autoTitleDeleted val="0"/>
    <c:plotArea>
      <c:layout/>
      <c:barChart>
        <c:barDir val="col"/>
        <c:grouping val="stacked"/>
        <c:varyColors val="0"/>
        <c:ser>
          <c:idx val="0"/>
          <c:order val="0"/>
          <c:tx>
            <c:strRef>
              <c:f>Sheet1!$B$1</c:f>
              <c:strCache>
                <c:ptCount val="1"/>
                <c:pt idx="0">
                  <c:v>Best to Average</c:v>
                </c:pt>
              </c:strCache>
            </c:strRef>
          </c:tx>
          <c:invertIfNegative val="0"/>
          <c:cat>
            <c:numRef>
              <c:f>Sheet1!$A$2:$A$367</c:f>
              <c:numCache>
                <c:formatCode>General</c:formatCode>
                <c:ptCount val="366"/>
              </c:numCache>
            </c:numRef>
          </c:cat>
          <c:val>
            <c:numRef>
              <c:f>Sheet1!$B$2:$B$367</c:f>
              <c:numCache>
                <c:formatCode>General</c:formatCode>
                <c:ptCount val="366"/>
                <c:pt idx="0">
                  <c:v>0</c:v>
                </c:pt>
                <c:pt idx="1">
                  <c:v>55</c:v>
                </c:pt>
                <c:pt idx="2">
                  <c:v>68</c:v>
                </c:pt>
                <c:pt idx="3">
                  <c:v>137</c:v>
                </c:pt>
                <c:pt idx="4">
                  <c:v>303</c:v>
                </c:pt>
                <c:pt idx="5">
                  <c:v>90</c:v>
                </c:pt>
                <c:pt idx="6">
                  <c:v>33</c:v>
                </c:pt>
                <c:pt idx="7">
                  <c:v>463</c:v>
                </c:pt>
                <c:pt idx="8">
                  <c:v>351</c:v>
                </c:pt>
                <c:pt idx="9">
                  <c:v>185</c:v>
                </c:pt>
                <c:pt idx="10">
                  <c:v>45</c:v>
                </c:pt>
                <c:pt idx="11">
                  <c:v>8</c:v>
                </c:pt>
                <c:pt idx="12">
                  <c:v>285</c:v>
                </c:pt>
                <c:pt idx="13">
                  <c:v>265</c:v>
                </c:pt>
                <c:pt idx="14">
                  <c:v>484</c:v>
                </c:pt>
                <c:pt idx="15">
                  <c:v>322</c:v>
                </c:pt>
                <c:pt idx="16">
                  <c:v>322</c:v>
                </c:pt>
                <c:pt idx="17">
                  <c:v>74</c:v>
                </c:pt>
                <c:pt idx="18">
                  <c:v>97</c:v>
                </c:pt>
                <c:pt idx="19">
                  <c:v>282</c:v>
                </c:pt>
                <c:pt idx="20">
                  <c:v>277</c:v>
                </c:pt>
                <c:pt idx="21">
                  <c:v>142</c:v>
                </c:pt>
                <c:pt idx="22">
                  <c:v>211</c:v>
                </c:pt>
                <c:pt idx="23">
                  <c:v>384</c:v>
                </c:pt>
                <c:pt idx="24">
                  <c:v>379</c:v>
                </c:pt>
                <c:pt idx="25">
                  <c:v>328</c:v>
                </c:pt>
                <c:pt idx="26">
                  <c:v>533</c:v>
                </c:pt>
                <c:pt idx="27">
                  <c:v>230</c:v>
                </c:pt>
                <c:pt idx="28">
                  <c:v>413</c:v>
                </c:pt>
                <c:pt idx="29">
                  <c:v>576</c:v>
                </c:pt>
                <c:pt idx="30">
                  <c:v>649</c:v>
                </c:pt>
                <c:pt idx="31">
                  <c:v>247</c:v>
                </c:pt>
                <c:pt idx="32">
                  <c:v>612</c:v>
                </c:pt>
                <c:pt idx="33">
                  <c:v>94</c:v>
                </c:pt>
                <c:pt idx="34">
                  <c:v>64</c:v>
                </c:pt>
                <c:pt idx="35">
                  <c:v>176</c:v>
                </c:pt>
                <c:pt idx="36">
                  <c:v>160</c:v>
                </c:pt>
                <c:pt idx="37">
                  <c:v>1094</c:v>
                </c:pt>
                <c:pt idx="38">
                  <c:v>419</c:v>
                </c:pt>
                <c:pt idx="39">
                  <c:v>350</c:v>
                </c:pt>
                <c:pt idx="40">
                  <c:v>665</c:v>
                </c:pt>
                <c:pt idx="41">
                  <c:v>792</c:v>
                </c:pt>
                <c:pt idx="42">
                  <c:v>178</c:v>
                </c:pt>
                <c:pt idx="43">
                  <c:v>937</c:v>
                </c:pt>
                <c:pt idx="44">
                  <c:v>340</c:v>
                </c:pt>
                <c:pt idx="45">
                  <c:v>367</c:v>
                </c:pt>
                <c:pt idx="46">
                  <c:v>178</c:v>
                </c:pt>
                <c:pt idx="47">
                  <c:v>513</c:v>
                </c:pt>
                <c:pt idx="48">
                  <c:v>1080</c:v>
                </c:pt>
                <c:pt idx="49">
                  <c:v>256</c:v>
                </c:pt>
                <c:pt idx="50">
                  <c:v>1540</c:v>
                </c:pt>
                <c:pt idx="51">
                  <c:v>1663</c:v>
                </c:pt>
                <c:pt idx="52">
                  <c:v>727</c:v>
                </c:pt>
                <c:pt idx="53">
                  <c:v>472</c:v>
                </c:pt>
                <c:pt idx="54">
                  <c:v>305</c:v>
                </c:pt>
                <c:pt idx="55">
                  <c:v>741</c:v>
                </c:pt>
                <c:pt idx="56">
                  <c:v>556</c:v>
                </c:pt>
                <c:pt idx="57">
                  <c:v>1594</c:v>
                </c:pt>
                <c:pt idx="58">
                  <c:v>273</c:v>
                </c:pt>
                <c:pt idx="59">
                  <c:v>393</c:v>
                </c:pt>
                <c:pt idx="60">
                  <c:v>563</c:v>
                </c:pt>
                <c:pt idx="61">
                  <c:v>1439</c:v>
                </c:pt>
                <c:pt idx="62">
                  <c:v>588</c:v>
                </c:pt>
                <c:pt idx="63">
                  <c:v>1073</c:v>
                </c:pt>
                <c:pt idx="64">
                  <c:v>123</c:v>
                </c:pt>
                <c:pt idx="65">
                  <c:v>1178</c:v>
                </c:pt>
                <c:pt idx="66">
                  <c:v>351</c:v>
                </c:pt>
                <c:pt idx="67">
                  <c:v>565</c:v>
                </c:pt>
                <c:pt idx="68">
                  <c:v>1082</c:v>
                </c:pt>
                <c:pt idx="69">
                  <c:v>431</c:v>
                </c:pt>
                <c:pt idx="70">
                  <c:v>346</c:v>
                </c:pt>
                <c:pt idx="71">
                  <c:v>451</c:v>
                </c:pt>
                <c:pt idx="72">
                  <c:v>1907</c:v>
                </c:pt>
                <c:pt idx="73">
                  <c:v>553</c:v>
                </c:pt>
                <c:pt idx="74">
                  <c:v>22</c:v>
                </c:pt>
                <c:pt idx="75">
                  <c:v>1312</c:v>
                </c:pt>
                <c:pt idx="76">
                  <c:v>378</c:v>
                </c:pt>
                <c:pt idx="77">
                  <c:v>117</c:v>
                </c:pt>
                <c:pt idx="78">
                  <c:v>193</c:v>
                </c:pt>
                <c:pt idx="79">
                  <c:v>374</c:v>
                </c:pt>
                <c:pt idx="80">
                  <c:v>1467</c:v>
                </c:pt>
                <c:pt idx="81">
                  <c:v>852</c:v>
                </c:pt>
                <c:pt idx="82">
                  <c:v>710</c:v>
                </c:pt>
                <c:pt idx="83">
                  <c:v>575</c:v>
                </c:pt>
                <c:pt idx="84">
                  <c:v>1562</c:v>
                </c:pt>
                <c:pt idx="85">
                  <c:v>1562</c:v>
                </c:pt>
                <c:pt idx="86">
                  <c:v>435</c:v>
                </c:pt>
                <c:pt idx="87">
                  <c:v>1113</c:v>
                </c:pt>
                <c:pt idx="88">
                  <c:v>503</c:v>
                </c:pt>
                <c:pt idx="89">
                  <c:v>438</c:v>
                </c:pt>
                <c:pt idx="90">
                  <c:v>1175</c:v>
                </c:pt>
                <c:pt idx="91">
                  <c:v>940</c:v>
                </c:pt>
                <c:pt idx="92">
                  <c:v>750</c:v>
                </c:pt>
                <c:pt idx="93">
                  <c:v>544</c:v>
                </c:pt>
                <c:pt idx="94">
                  <c:v>1410</c:v>
                </c:pt>
                <c:pt idx="95">
                  <c:v>1208</c:v>
                </c:pt>
                <c:pt idx="96">
                  <c:v>1874</c:v>
                </c:pt>
                <c:pt idx="97">
                  <c:v>698</c:v>
                </c:pt>
                <c:pt idx="98">
                  <c:v>1329</c:v>
                </c:pt>
                <c:pt idx="99">
                  <c:v>828</c:v>
                </c:pt>
                <c:pt idx="100">
                  <c:v>918</c:v>
                </c:pt>
                <c:pt idx="101">
                  <c:v>1054</c:v>
                </c:pt>
                <c:pt idx="102">
                  <c:v>458</c:v>
                </c:pt>
                <c:pt idx="103">
                  <c:v>350</c:v>
                </c:pt>
                <c:pt idx="104">
                  <c:v>1482</c:v>
                </c:pt>
                <c:pt idx="105">
                  <c:v>647</c:v>
                </c:pt>
                <c:pt idx="106">
                  <c:v>2586</c:v>
                </c:pt>
                <c:pt idx="107">
                  <c:v>729</c:v>
                </c:pt>
                <c:pt idx="108">
                  <c:v>933</c:v>
                </c:pt>
                <c:pt idx="109">
                  <c:v>1578</c:v>
                </c:pt>
                <c:pt idx="110">
                  <c:v>952</c:v>
                </c:pt>
                <c:pt idx="111">
                  <c:v>897</c:v>
                </c:pt>
                <c:pt idx="112">
                  <c:v>240</c:v>
                </c:pt>
                <c:pt idx="113">
                  <c:v>215</c:v>
                </c:pt>
                <c:pt idx="114">
                  <c:v>2744</c:v>
                </c:pt>
                <c:pt idx="115">
                  <c:v>1058</c:v>
                </c:pt>
                <c:pt idx="116">
                  <c:v>741</c:v>
                </c:pt>
                <c:pt idx="117">
                  <c:v>1433</c:v>
                </c:pt>
                <c:pt idx="118">
                  <c:v>318</c:v>
                </c:pt>
                <c:pt idx="119">
                  <c:v>316</c:v>
                </c:pt>
                <c:pt idx="120">
                  <c:v>983</c:v>
                </c:pt>
                <c:pt idx="121">
                  <c:v>1131</c:v>
                </c:pt>
                <c:pt idx="122">
                  <c:v>1607</c:v>
                </c:pt>
                <c:pt idx="123">
                  <c:v>1455</c:v>
                </c:pt>
                <c:pt idx="124">
                  <c:v>2267</c:v>
                </c:pt>
                <c:pt idx="125">
                  <c:v>589</c:v>
                </c:pt>
                <c:pt idx="126">
                  <c:v>1411</c:v>
                </c:pt>
                <c:pt idx="127">
                  <c:v>2476</c:v>
                </c:pt>
                <c:pt idx="128">
                  <c:v>390</c:v>
                </c:pt>
                <c:pt idx="129">
                  <c:v>1790</c:v>
                </c:pt>
                <c:pt idx="130">
                  <c:v>1674</c:v>
                </c:pt>
                <c:pt idx="131">
                  <c:v>489</c:v>
                </c:pt>
                <c:pt idx="132">
                  <c:v>311</c:v>
                </c:pt>
                <c:pt idx="133">
                  <c:v>1191</c:v>
                </c:pt>
                <c:pt idx="134">
                  <c:v>514</c:v>
                </c:pt>
                <c:pt idx="135">
                  <c:v>533</c:v>
                </c:pt>
                <c:pt idx="136">
                  <c:v>2398</c:v>
                </c:pt>
                <c:pt idx="137">
                  <c:v>1476</c:v>
                </c:pt>
                <c:pt idx="138">
                  <c:v>929</c:v>
                </c:pt>
                <c:pt idx="139">
                  <c:v>2971</c:v>
                </c:pt>
                <c:pt idx="140">
                  <c:v>2494</c:v>
                </c:pt>
                <c:pt idx="141">
                  <c:v>1170</c:v>
                </c:pt>
                <c:pt idx="142">
                  <c:v>3952</c:v>
                </c:pt>
                <c:pt idx="143">
                  <c:v>1482</c:v>
                </c:pt>
                <c:pt idx="144">
                  <c:v>178</c:v>
                </c:pt>
                <c:pt idx="145">
                  <c:v>1298</c:v>
                </c:pt>
                <c:pt idx="146">
                  <c:v>1915</c:v>
                </c:pt>
                <c:pt idx="147">
                  <c:v>3140</c:v>
                </c:pt>
                <c:pt idx="148">
                  <c:v>3442</c:v>
                </c:pt>
                <c:pt idx="149">
                  <c:v>3169</c:v>
                </c:pt>
                <c:pt idx="150">
                  <c:v>2100</c:v>
                </c:pt>
                <c:pt idx="151">
                  <c:v>1496</c:v>
                </c:pt>
                <c:pt idx="152">
                  <c:v>2143</c:v>
                </c:pt>
                <c:pt idx="153">
                  <c:v>591</c:v>
                </c:pt>
                <c:pt idx="154">
                  <c:v>122</c:v>
                </c:pt>
                <c:pt idx="155">
                  <c:v>440</c:v>
                </c:pt>
                <c:pt idx="156">
                  <c:v>550</c:v>
                </c:pt>
                <c:pt idx="157">
                  <c:v>1202</c:v>
                </c:pt>
                <c:pt idx="158">
                  <c:v>1654</c:v>
                </c:pt>
                <c:pt idx="159">
                  <c:v>1999</c:v>
                </c:pt>
                <c:pt idx="160">
                  <c:v>1692</c:v>
                </c:pt>
                <c:pt idx="161">
                  <c:v>2080</c:v>
                </c:pt>
                <c:pt idx="162">
                  <c:v>992</c:v>
                </c:pt>
                <c:pt idx="163">
                  <c:v>2274</c:v>
                </c:pt>
                <c:pt idx="164">
                  <c:v>1292</c:v>
                </c:pt>
                <c:pt idx="165">
                  <c:v>2257</c:v>
                </c:pt>
                <c:pt idx="166">
                  <c:v>711</c:v>
                </c:pt>
                <c:pt idx="167">
                  <c:v>2739</c:v>
                </c:pt>
                <c:pt idx="168">
                  <c:v>2060</c:v>
                </c:pt>
                <c:pt idx="169">
                  <c:v>1747</c:v>
                </c:pt>
                <c:pt idx="170">
                  <c:v>567</c:v>
                </c:pt>
                <c:pt idx="171">
                  <c:v>2094</c:v>
                </c:pt>
                <c:pt idx="172">
                  <c:v>1203</c:v>
                </c:pt>
                <c:pt idx="173">
                  <c:v>2577</c:v>
                </c:pt>
                <c:pt idx="174">
                  <c:v>1989</c:v>
                </c:pt>
                <c:pt idx="175">
                  <c:v>1236</c:v>
                </c:pt>
                <c:pt idx="176">
                  <c:v>3708</c:v>
                </c:pt>
                <c:pt idx="177">
                  <c:v>1632</c:v>
                </c:pt>
                <c:pt idx="178">
                  <c:v>2468</c:v>
                </c:pt>
                <c:pt idx="179">
                  <c:v>2944</c:v>
                </c:pt>
                <c:pt idx="180">
                  <c:v>106</c:v>
                </c:pt>
                <c:pt idx="181">
                  <c:v>2212</c:v>
                </c:pt>
                <c:pt idx="182">
                  <c:v>2356</c:v>
                </c:pt>
                <c:pt idx="183">
                  <c:v>3682</c:v>
                </c:pt>
                <c:pt idx="184">
                  <c:v>1112</c:v>
                </c:pt>
                <c:pt idx="185">
                  <c:v>3106</c:v>
                </c:pt>
                <c:pt idx="186">
                  <c:v>3097</c:v>
                </c:pt>
                <c:pt idx="187">
                  <c:v>1723</c:v>
                </c:pt>
                <c:pt idx="188">
                  <c:v>1465</c:v>
                </c:pt>
                <c:pt idx="189">
                  <c:v>2450</c:v>
                </c:pt>
                <c:pt idx="190">
                  <c:v>280</c:v>
                </c:pt>
                <c:pt idx="191">
                  <c:v>38</c:v>
                </c:pt>
                <c:pt idx="192">
                  <c:v>2403</c:v>
                </c:pt>
                <c:pt idx="193">
                  <c:v>3063</c:v>
                </c:pt>
                <c:pt idx="194">
                  <c:v>1515</c:v>
                </c:pt>
                <c:pt idx="195">
                  <c:v>2861</c:v>
                </c:pt>
                <c:pt idx="196">
                  <c:v>1375</c:v>
                </c:pt>
                <c:pt idx="197">
                  <c:v>1359</c:v>
                </c:pt>
                <c:pt idx="198">
                  <c:v>3056</c:v>
                </c:pt>
                <c:pt idx="199">
                  <c:v>1261</c:v>
                </c:pt>
                <c:pt idx="200">
                  <c:v>2687</c:v>
                </c:pt>
                <c:pt idx="201">
                  <c:v>1552</c:v>
                </c:pt>
                <c:pt idx="202">
                  <c:v>33</c:v>
                </c:pt>
                <c:pt idx="203">
                  <c:v>1297</c:v>
                </c:pt>
                <c:pt idx="204">
                  <c:v>1924</c:v>
                </c:pt>
                <c:pt idx="205">
                  <c:v>3163</c:v>
                </c:pt>
                <c:pt idx="206">
                  <c:v>3483</c:v>
                </c:pt>
                <c:pt idx="207">
                  <c:v>618</c:v>
                </c:pt>
                <c:pt idx="208">
                  <c:v>3970</c:v>
                </c:pt>
                <c:pt idx="209">
                  <c:v>2773</c:v>
                </c:pt>
                <c:pt idx="210">
                  <c:v>1668</c:v>
                </c:pt>
                <c:pt idx="211">
                  <c:v>451</c:v>
                </c:pt>
                <c:pt idx="212">
                  <c:v>2605</c:v>
                </c:pt>
                <c:pt idx="213">
                  <c:v>859</c:v>
                </c:pt>
                <c:pt idx="214">
                  <c:v>2416</c:v>
                </c:pt>
                <c:pt idx="215">
                  <c:v>2926</c:v>
                </c:pt>
                <c:pt idx="216">
                  <c:v>1017</c:v>
                </c:pt>
                <c:pt idx="217">
                  <c:v>2032</c:v>
                </c:pt>
                <c:pt idx="218">
                  <c:v>2165</c:v>
                </c:pt>
                <c:pt idx="219">
                  <c:v>1903</c:v>
                </c:pt>
                <c:pt idx="220">
                  <c:v>2400</c:v>
                </c:pt>
                <c:pt idx="221">
                  <c:v>2430</c:v>
                </c:pt>
                <c:pt idx="222">
                  <c:v>3068</c:v>
                </c:pt>
                <c:pt idx="223">
                  <c:v>874</c:v>
                </c:pt>
                <c:pt idx="224">
                  <c:v>3248</c:v>
                </c:pt>
                <c:pt idx="225">
                  <c:v>2384</c:v>
                </c:pt>
                <c:pt idx="226">
                  <c:v>3298</c:v>
                </c:pt>
                <c:pt idx="227">
                  <c:v>3549</c:v>
                </c:pt>
                <c:pt idx="228">
                  <c:v>1587</c:v>
                </c:pt>
                <c:pt idx="229">
                  <c:v>1794</c:v>
                </c:pt>
                <c:pt idx="230">
                  <c:v>2139</c:v>
                </c:pt>
                <c:pt idx="231">
                  <c:v>1843</c:v>
                </c:pt>
                <c:pt idx="232">
                  <c:v>1442</c:v>
                </c:pt>
                <c:pt idx="233">
                  <c:v>2148</c:v>
                </c:pt>
                <c:pt idx="234">
                  <c:v>2440</c:v>
                </c:pt>
                <c:pt idx="235">
                  <c:v>596</c:v>
                </c:pt>
                <c:pt idx="236">
                  <c:v>1806</c:v>
                </c:pt>
                <c:pt idx="237">
                  <c:v>2737</c:v>
                </c:pt>
                <c:pt idx="238">
                  <c:v>1284</c:v>
                </c:pt>
                <c:pt idx="239">
                  <c:v>2866</c:v>
                </c:pt>
                <c:pt idx="240">
                  <c:v>1710</c:v>
                </c:pt>
                <c:pt idx="241">
                  <c:v>1500</c:v>
                </c:pt>
                <c:pt idx="242">
                  <c:v>1743</c:v>
                </c:pt>
                <c:pt idx="243">
                  <c:v>1608</c:v>
                </c:pt>
                <c:pt idx="244">
                  <c:v>900</c:v>
                </c:pt>
                <c:pt idx="245">
                  <c:v>4358</c:v>
                </c:pt>
                <c:pt idx="246">
                  <c:v>2498</c:v>
                </c:pt>
                <c:pt idx="247">
                  <c:v>3735</c:v>
                </c:pt>
                <c:pt idx="248">
                  <c:v>1077</c:v>
                </c:pt>
                <c:pt idx="249">
                  <c:v>1883</c:v>
                </c:pt>
                <c:pt idx="250">
                  <c:v>3040</c:v>
                </c:pt>
                <c:pt idx="251">
                  <c:v>2444</c:v>
                </c:pt>
                <c:pt idx="252">
                  <c:v>3272</c:v>
                </c:pt>
                <c:pt idx="253">
                  <c:v>674</c:v>
                </c:pt>
                <c:pt idx="254">
                  <c:v>1762</c:v>
                </c:pt>
                <c:pt idx="255">
                  <c:v>4062</c:v>
                </c:pt>
                <c:pt idx="256">
                  <c:v>579</c:v>
                </c:pt>
                <c:pt idx="257">
                  <c:v>2654</c:v>
                </c:pt>
                <c:pt idx="258">
                  <c:v>2602</c:v>
                </c:pt>
                <c:pt idx="259">
                  <c:v>2130</c:v>
                </c:pt>
                <c:pt idx="260">
                  <c:v>4708</c:v>
                </c:pt>
                <c:pt idx="261">
                  <c:v>1872</c:v>
                </c:pt>
                <c:pt idx="262">
                  <c:v>636</c:v>
                </c:pt>
                <c:pt idx="263">
                  <c:v>2354</c:v>
                </c:pt>
                <c:pt idx="264">
                  <c:v>934</c:v>
                </c:pt>
                <c:pt idx="265">
                  <c:v>3531</c:v>
                </c:pt>
                <c:pt idx="266">
                  <c:v>1312</c:v>
                </c:pt>
                <c:pt idx="267">
                  <c:v>3918</c:v>
                </c:pt>
                <c:pt idx="268">
                  <c:v>1087</c:v>
                </c:pt>
                <c:pt idx="269">
                  <c:v>4287</c:v>
                </c:pt>
                <c:pt idx="270">
                  <c:v>5397</c:v>
                </c:pt>
                <c:pt idx="271">
                  <c:v>5114</c:v>
                </c:pt>
                <c:pt idx="272">
                  <c:v>1358</c:v>
                </c:pt>
                <c:pt idx="273">
                  <c:v>4614</c:v>
                </c:pt>
                <c:pt idx="274">
                  <c:v>1487</c:v>
                </c:pt>
                <c:pt idx="275">
                  <c:v>3190</c:v>
                </c:pt>
                <c:pt idx="276">
                  <c:v>1487</c:v>
                </c:pt>
                <c:pt idx="277">
                  <c:v>3328</c:v>
                </c:pt>
                <c:pt idx="278">
                  <c:v>3530</c:v>
                </c:pt>
                <c:pt idx="279">
                  <c:v>2386</c:v>
                </c:pt>
                <c:pt idx="280">
                  <c:v>2530</c:v>
                </c:pt>
                <c:pt idx="281">
                  <c:v>5352</c:v>
                </c:pt>
                <c:pt idx="282">
                  <c:v>2649</c:v>
                </c:pt>
                <c:pt idx="283">
                  <c:v>4898</c:v>
                </c:pt>
                <c:pt idx="284">
                  <c:v>1724</c:v>
                </c:pt>
                <c:pt idx="285">
                  <c:v>3859</c:v>
                </c:pt>
                <c:pt idx="286">
                  <c:v>2027</c:v>
                </c:pt>
                <c:pt idx="287">
                  <c:v>3704</c:v>
                </c:pt>
                <c:pt idx="288">
                  <c:v>2807</c:v>
                </c:pt>
                <c:pt idx="289">
                  <c:v>1389</c:v>
                </c:pt>
                <c:pt idx="290">
                  <c:v>2074</c:v>
                </c:pt>
                <c:pt idx="291">
                  <c:v>3131</c:v>
                </c:pt>
                <c:pt idx="292">
                  <c:v>2433</c:v>
                </c:pt>
                <c:pt idx="293">
                  <c:v>4429</c:v>
                </c:pt>
                <c:pt idx="294">
                  <c:v>3437</c:v>
                </c:pt>
                <c:pt idx="295">
                  <c:v>3227</c:v>
                </c:pt>
                <c:pt idx="296">
                  <c:v>3095</c:v>
                </c:pt>
                <c:pt idx="297">
                  <c:v>3498</c:v>
                </c:pt>
                <c:pt idx="298">
                  <c:v>3191</c:v>
                </c:pt>
                <c:pt idx="299">
                  <c:v>614</c:v>
                </c:pt>
                <c:pt idx="300">
                  <c:v>1203</c:v>
                </c:pt>
                <c:pt idx="301">
                  <c:v>5067</c:v>
                </c:pt>
                <c:pt idx="302">
                  <c:v>1029</c:v>
                </c:pt>
                <c:pt idx="303">
                  <c:v>2152</c:v>
                </c:pt>
                <c:pt idx="304">
                  <c:v>3461</c:v>
                </c:pt>
                <c:pt idx="305">
                  <c:v>3449</c:v>
                </c:pt>
                <c:pt idx="306">
                  <c:v>2611</c:v>
                </c:pt>
                <c:pt idx="307">
                  <c:v>547</c:v>
                </c:pt>
                <c:pt idx="308">
                  <c:v>961</c:v>
                </c:pt>
                <c:pt idx="309">
                  <c:v>2312</c:v>
                </c:pt>
                <c:pt idx="310">
                  <c:v>3597</c:v>
                </c:pt>
                <c:pt idx="311">
                  <c:v>4714</c:v>
                </c:pt>
                <c:pt idx="312">
                  <c:v>1073</c:v>
                </c:pt>
                <c:pt idx="313">
                  <c:v>413</c:v>
                </c:pt>
                <c:pt idx="314">
                  <c:v>888</c:v>
                </c:pt>
                <c:pt idx="315">
                  <c:v>2150</c:v>
                </c:pt>
                <c:pt idx="316">
                  <c:v>3443</c:v>
                </c:pt>
                <c:pt idx="317">
                  <c:v>1531</c:v>
                </c:pt>
                <c:pt idx="318">
                  <c:v>4718</c:v>
                </c:pt>
                <c:pt idx="319">
                  <c:v>2031</c:v>
                </c:pt>
                <c:pt idx="320">
                  <c:v>3328</c:v>
                </c:pt>
                <c:pt idx="321">
                  <c:v>5342</c:v>
                </c:pt>
                <c:pt idx="322">
                  <c:v>4462</c:v>
                </c:pt>
                <c:pt idx="323">
                  <c:v>4128</c:v>
                </c:pt>
                <c:pt idx="324">
                  <c:v>238</c:v>
                </c:pt>
                <c:pt idx="325">
                  <c:v>1182</c:v>
                </c:pt>
                <c:pt idx="326">
                  <c:v>2298</c:v>
                </c:pt>
                <c:pt idx="327">
                  <c:v>1778</c:v>
                </c:pt>
                <c:pt idx="328">
                  <c:v>2689</c:v>
                </c:pt>
                <c:pt idx="329">
                  <c:v>819</c:v>
                </c:pt>
                <c:pt idx="330">
                  <c:v>5642</c:v>
                </c:pt>
                <c:pt idx="331">
                  <c:v>4718</c:v>
                </c:pt>
                <c:pt idx="332">
                  <c:v>2991</c:v>
                </c:pt>
                <c:pt idx="333">
                  <c:v>4446</c:v>
                </c:pt>
                <c:pt idx="334">
                  <c:v>5781</c:v>
                </c:pt>
                <c:pt idx="335">
                  <c:v>4899</c:v>
                </c:pt>
                <c:pt idx="336">
                  <c:v>4426</c:v>
                </c:pt>
                <c:pt idx="337">
                  <c:v>3449</c:v>
                </c:pt>
                <c:pt idx="338">
                  <c:v>1969</c:v>
                </c:pt>
                <c:pt idx="339">
                  <c:v>4212</c:v>
                </c:pt>
                <c:pt idx="340">
                  <c:v>2949</c:v>
                </c:pt>
                <c:pt idx="341">
                  <c:v>5178</c:v>
                </c:pt>
                <c:pt idx="342">
                  <c:v>6567</c:v>
                </c:pt>
                <c:pt idx="343">
                  <c:v>4929</c:v>
                </c:pt>
                <c:pt idx="344">
                  <c:v>5541</c:v>
                </c:pt>
                <c:pt idx="345">
                  <c:v>4149</c:v>
                </c:pt>
                <c:pt idx="346">
                  <c:v>5953</c:v>
                </c:pt>
                <c:pt idx="347">
                  <c:v>4691</c:v>
                </c:pt>
                <c:pt idx="348">
                  <c:v>4805</c:v>
                </c:pt>
                <c:pt idx="349">
                  <c:v>7560</c:v>
                </c:pt>
                <c:pt idx="350">
                  <c:v>2455</c:v>
                </c:pt>
                <c:pt idx="351">
                  <c:v>5717</c:v>
                </c:pt>
                <c:pt idx="352">
                  <c:v>2170</c:v>
                </c:pt>
                <c:pt idx="353">
                  <c:v>5068</c:v>
                </c:pt>
                <c:pt idx="354">
                  <c:v>3454</c:v>
                </c:pt>
                <c:pt idx="355">
                  <c:v>8065</c:v>
                </c:pt>
                <c:pt idx="356">
                  <c:v>6220</c:v>
                </c:pt>
                <c:pt idx="357">
                  <c:v>4958</c:v>
                </c:pt>
                <c:pt idx="358">
                  <c:v>7411</c:v>
                </c:pt>
                <c:pt idx="359">
                  <c:v>2672</c:v>
                </c:pt>
                <c:pt idx="360">
                  <c:v>5119</c:v>
                </c:pt>
                <c:pt idx="361">
                  <c:v>4923</c:v>
                </c:pt>
                <c:pt idx="362">
                  <c:v>4052</c:v>
                </c:pt>
                <c:pt idx="363">
                  <c:v>6515</c:v>
                </c:pt>
                <c:pt idx="364">
                  <c:v>6998</c:v>
                </c:pt>
                <c:pt idx="365">
                  <c:v>113</c:v>
                </c:pt>
              </c:numCache>
            </c:numRef>
          </c:val>
        </c:ser>
        <c:ser>
          <c:idx val="1"/>
          <c:order val="1"/>
          <c:tx>
            <c:strRef>
              <c:f>Sheet1!$C$1</c:f>
              <c:strCache>
                <c:ptCount val="1"/>
                <c:pt idx="0">
                  <c:v>Best to Worst</c:v>
                </c:pt>
              </c:strCache>
            </c:strRef>
          </c:tx>
          <c:invertIfNegative val="0"/>
          <c:cat>
            <c:numRef>
              <c:f>Sheet1!$A$2:$A$367</c:f>
              <c:numCache>
                <c:formatCode>General</c:formatCode>
                <c:ptCount val="366"/>
              </c:numCache>
            </c:numRef>
          </c:cat>
          <c:val>
            <c:numRef>
              <c:f>Sheet1!$C$2:$C$367</c:f>
              <c:numCache>
                <c:formatCode>General</c:formatCode>
                <c:ptCount val="366"/>
                <c:pt idx="0">
                  <c:v>0</c:v>
                </c:pt>
                <c:pt idx="1">
                  <c:v>5</c:v>
                </c:pt>
                <c:pt idx="2">
                  <c:v>136</c:v>
                </c:pt>
                <c:pt idx="3">
                  <c:v>101</c:v>
                </c:pt>
                <c:pt idx="4">
                  <c:v>2</c:v>
                </c:pt>
                <c:pt idx="5">
                  <c:v>221</c:v>
                </c:pt>
                <c:pt idx="6">
                  <c:v>405</c:v>
                </c:pt>
                <c:pt idx="7">
                  <c:v>12</c:v>
                </c:pt>
                <c:pt idx="8">
                  <c:v>139</c:v>
                </c:pt>
                <c:pt idx="9">
                  <c:v>320</c:v>
                </c:pt>
                <c:pt idx="10">
                  <c:v>463</c:v>
                </c:pt>
                <c:pt idx="11">
                  <c:v>508</c:v>
                </c:pt>
                <c:pt idx="12">
                  <c:v>253</c:v>
                </c:pt>
                <c:pt idx="13">
                  <c:v>320</c:v>
                </c:pt>
                <c:pt idx="14">
                  <c:v>103</c:v>
                </c:pt>
                <c:pt idx="15">
                  <c:v>302</c:v>
                </c:pt>
                <c:pt idx="16">
                  <c:v>329</c:v>
                </c:pt>
                <c:pt idx="17">
                  <c:v>581</c:v>
                </c:pt>
                <c:pt idx="18">
                  <c:v>621</c:v>
                </c:pt>
                <c:pt idx="19">
                  <c:v>475</c:v>
                </c:pt>
                <c:pt idx="20">
                  <c:v>520</c:v>
                </c:pt>
                <c:pt idx="21">
                  <c:v>685</c:v>
                </c:pt>
                <c:pt idx="22">
                  <c:v>623</c:v>
                </c:pt>
                <c:pt idx="23">
                  <c:v>463</c:v>
                </c:pt>
                <c:pt idx="24">
                  <c:v>510</c:v>
                </c:pt>
                <c:pt idx="25">
                  <c:v>667</c:v>
                </c:pt>
                <c:pt idx="26">
                  <c:v>464</c:v>
                </c:pt>
                <c:pt idx="27">
                  <c:v>769</c:v>
                </c:pt>
                <c:pt idx="28">
                  <c:v>603</c:v>
                </c:pt>
                <c:pt idx="29">
                  <c:v>457</c:v>
                </c:pt>
                <c:pt idx="30">
                  <c:v>392</c:v>
                </c:pt>
                <c:pt idx="31">
                  <c:v>814</c:v>
                </c:pt>
                <c:pt idx="32">
                  <c:v>459</c:v>
                </c:pt>
                <c:pt idx="33">
                  <c:v>993</c:v>
                </c:pt>
                <c:pt idx="34">
                  <c:v>1079</c:v>
                </c:pt>
                <c:pt idx="35">
                  <c:v>999</c:v>
                </c:pt>
                <c:pt idx="36">
                  <c:v>1073</c:v>
                </c:pt>
                <c:pt idx="37">
                  <c:v>145</c:v>
                </c:pt>
                <c:pt idx="38">
                  <c:v>839</c:v>
                </c:pt>
                <c:pt idx="39">
                  <c:v>920</c:v>
                </c:pt>
                <c:pt idx="40">
                  <c:v>707</c:v>
                </c:pt>
                <c:pt idx="41">
                  <c:v>649</c:v>
                </c:pt>
                <c:pt idx="42">
                  <c:v>1352</c:v>
                </c:pt>
                <c:pt idx="43">
                  <c:v>599</c:v>
                </c:pt>
                <c:pt idx="44">
                  <c:v>1197</c:v>
                </c:pt>
                <c:pt idx="45">
                  <c:v>1195</c:v>
                </c:pt>
                <c:pt idx="46">
                  <c:v>1539</c:v>
                </c:pt>
                <c:pt idx="47">
                  <c:v>1228</c:v>
                </c:pt>
                <c:pt idx="48">
                  <c:v>666</c:v>
                </c:pt>
                <c:pt idx="49">
                  <c:v>1508</c:v>
                </c:pt>
                <c:pt idx="50">
                  <c:v>250</c:v>
                </c:pt>
                <c:pt idx="51">
                  <c:v>145</c:v>
                </c:pt>
                <c:pt idx="52">
                  <c:v>1123</c:v>
                </c:pt>
                <c:pt idx="53">
                  <c:v>1388</c:v>
                </c:pt>
                <c:pt idx="54">
                  <c:v>1562</c:v>
                </c:pt>
                <c:pt idx="55">
                  <c:v>1211</c:v>
                </c:pt>
                <c:pt idx="56">
                  <c:v>1410</c:v>
                </c:pt>
                <c:pt idx="57">
                  <c:v>406</c:v>
                </c:pt>
                <c:pt idx="58">
                  <c:v>1761</c:v>
                </c:pt>
                <c:pt idx="59">
                  <c:v>1649</c:v>
                </c:pt>
                <c:pt idx="60">
                  <c:v>1507</c:v>
                </c:pt>
                <c:pt idx="61">
                  <c:v>643</c:v>
                </c:pt>
                <c:pt idx="62">
                  <c:v>1495</c:v>
                </c:pt>
                <c:pt idx="63">
                  <c:v>1036</c:v>
                </c:pt>
                <c:pt idx="64">
                  <c:v>2021</c:v>
                </c:pt>
                <c:pt idx="65">
                  <c:v>1007</c:v>
                </c:pt>
                <c:pt idx="66">
                  <c:v>1853</c:v>
                </c:pt>
                <c:pt idx="67">
                  <c:v>1664</c:v>
                </c:pt>
                <c:pt idx="68">
                  <c:v>1148</c:v>
                </c:pt>
                <c:pt idx="69">
                  <c:v>1799</c:v>
                </c:pt>
                <c:pt idx="70">
                  <c:v>1890</c:v>
                </c:pt>
                <c:pt idx="71">
                  <c:v>1793</c:v>
                </c:pt>
                <c:pt idx="72">
                  <c:v>337</c:v>
                </c:pt>
                <c:pt idx="73">
                  <c:v>1696</c:v>
                </c:pt>
                <c:pt idx="74">
                  <c:v>2236</c:v>
                </c:pt>
                <c:pt idx="75">
                  <c:v>1012</c:v>
                </c:pt>
                <c:pt idx="76">
                  <c:v>1948</c:v>
                </c:pt>
                <c:pt idx="77">
                  <c:v>2230</c:v>
                </c:pt>
                <c:pt idx="78">
                  <c:v>2196</c:v>
                </c:pt>
                <c:pt idx="79">
                  <c:v>2111</c:v>
                </c:pt>
                <c:pt idx="80">
                  <c:v>1059</c:v>
                </c:pt>
                <c:pt idx="81">
                  <c:v>1689</c:v>
                </c:pt>
                <c:pt idx="82">
                  <c:v>1888</c:v>
                </c:pt>
                <c:pt idx="83">
                  <c:v>2046</c:v>
                </c:pt>
                <c:pt idx="84">
                  <c:v>1071</c:v>
                </c:pt>
                <c:pt idx="85">
                  <c:v>1071</c:v>
                </c:pt>
                <c:pt idx="86">
                  <c:v>2235</c:v>
                </c:pt>
                <c:pt idx="87">
                  <c:v>1571</c:v>
                </c:pt>
                <c:pt idx="88">
                  <c:v>2221</c:v>
                </c:pt>
                <c:pt idx="89">
                  <c:v>2294</c:v>
                </c:pt>
                <c:pt idx="90">
                  <c:v>1559</c:v>
                </c:pt>
                <c:pt idx="91">
                  <c:v>1820</c:v>
                </c:pt>
                <c:pt idx="92">
                  <c:v>2067</c:v>
                </c:pt>
                <c:pt idx="93">
                  <c:v>2282</c:v>
                </c:pt>
                <c:pt idx="94">
                  <c:v>1420</c:v>
                </c:pt>
                <c:pt idx="95">
                  <c:v>1629</c:v>
                </c:pt>
                <c:pt idx="96">
                  <c:v>970</c:v>
                </c:pt>
                <c:pt idx="97">
                  <c:v>2147</c:v>
                </c:pt>
                <c:pt idx="98">
                  <c:v>1660</c:v>
                </c:pt>
                <c:pt idx="99">
                  <c:v>2170</c:v>
                </c:pt>
                <c:pt idx="100">
                  <c:v>2094</c:v>
                </c:pt>
                <c:pt idx="101">
                  <c:v>1985</c:v>
                </c:pt>
                <c:pt idx="102">
                  <c:v>2583</c:v>
                </c:pt>
                <c:pt idx="103">
                  <c:v>2737</c:v>
                </c:pt>
                <c:pt idx="104">
                  <c:v>1610</c:v>
                </c:pt>
                <c:pt idx="105">
                  <c:v>2464</c:v>
                </c:pt>
                <c:pt idx="106">
                  <c:v>616</c:v>
                </c:pt>
                <c:pt idx="107">
                  <c:v>2501</c:v>
                </c:pt>
                <c:pt idx="108">
                  <c:v>2302</c:v>
                </c:pt>
                <c:pt idx="109">
                  <c:v>1668</c:v>
                </c:pt>
                <c:pt idx="110">
                  <c:v>2302</c:v>
                </c:pt>
                <c:pt idx="111">
                  <c:v>2364</c:v>
                </c:pt>
                <c:pt idx="112">
                  <c:v>3049</c:v>
                </c:pt>
                <c:pt idx="113">
                  <c:v>3136</c:v>
                </c:pt>
                <c:pt idx="114">
                  <c:v>610</c:v>
                </c:pt>
                <c:pt idx="115">
                  <c:v>2336</c:v>
                </c:pt>
                <c:pt idx="116">
                  <c:v>2679</c:v>
                </c:pt>
                <c:pt idx="117">
                  <c:v>1999</c:v>
                </c:pt>
                <c:pt idx="118">
                  <c:v>3152</c:v>
                </c:pt>
                <c:pt idx="119">
                  <c:v>3156</c:v>
                </c:pt>
                <c:pt idx="120">
                  <c:v>2630</c:v>
                </c:pt>
                <c:pt idx="121">
                  <c:v>2487</c:v>
                </c:pt>
                <c:pt idx="122">
                  <c:v>2011</c:v>
                </c:pt>
                <c:pt idx="123">
                  <c:v>2199</c:v>
                </c:pt>
                <c:pt idx="124">
                  <c:v>1408</c:v>
                </c:pt>
                <c:pt idx="125">
                  <c:v>3116</c:v>
                </c:pt>
                <c:pt idx="126">
                  <c:v>2311</c:v>
                </c:pt>
                <c:pt idx="127">
                  <c:v>1316</c:v>
                </c:pt>
                <c:pt idx="128">
                  <c:v>3430</c:v>
                </c:pt>
                <c:pt idx="129">
                  <c:v>2031</c:v>
                </c:pt>
                <c:pt idx="130">
                  <c:v>2150</c:v>
                </c:pt>
                <c:pt idx="131">
                  <c:v>3336</c:v>
                </c:pt>
                <c:pt idx="132">
                  <c:v>3544</c:v>
                </c:pt>
                <c:pt idx="133">
                  <c:v>2664</c:v>
                </c:pt>
                <c:pt idx="134">
                  <c:v>3364</c:v>
                </c:pt>
                <c:pt idx="135">
                  <c:v>3351</c:v>
                </c:pt>
                <c:pt idx="136">
                  <c:v>1499</c:v>
                </c:pt>
                <c:pt idx="137">
                  <c:v>2458</c:v>
                </c:pt>
                <c:pt idx="138">
                  <c:v>3022</c:v>
                </c:pt>
                <c:pt idx="139">
                  <c:v>985</c:v>
                </c:pt>
                <c:pt idx="140">
                  <c:v>1473</c:v>
                </c:pt>
                <c:pt idx="141">
                  <c:v>2811</c:v>
                </c:pt>
                <c:pt idx="142">
                  <c:v>55</c:v>
                </c:pt>
                <c:pt idx="143">
                  <c:v>2526</c:v>
                </c:pt>
                <c:pt idx="144">
                  <c:v>3841</c:v>
                </c:pt>
                <c:pt idx="145">
                  <c:v>2726</c:v>
                </c:pt>
                <c:pt idx="146">
                  <c:v>2115</c:v>
                </c:pt>
                <c:pt idx="147">
                  <c:v>901</c:v>
                </c:pt>
                <c:pt idx="148">
                  <c:v>600</c:v>
                </c:pt>
                <c:pt idx="149">
                  <c:v>902</c:v>
                </c:pt>
                <c:pt idx="150">
                  <c:v>1992</c:v>
                </c:pt>
                <c:pt idx="151">
                  <c:v>2599</c:v>
                </c:pt>
                <c:pt idx="152">
                  <c:v>2022</c:v>
                </c:pt>
                <c:pt idx="153">
                  <c:v>3579</c:v>
                </c:pt>
                <c:pt idx="154">
                  <c:v>4073</c:v>
                </c:pt>
                <c:pt idx="155">
                  <c:v>3800</c:v>
                </c:pt>
                <c:pt idx="156">
                  <c:v>3709</c:v>
                </c:pt>
                <c:pt idx="157">
                  <c:v>3061</c:v>
                </c:pt>
                <c:pt idx="158">
                  <c:v>2640</c:v>
                </c:pt>
                <c:pt idx="159">
                  <c:v>2302</c:v>
                </c:pt>
                <c:pt idx="160">
                  <c:v>2624</c:v>
                </c:pt>
                <c:pt idx="161">
                  <c:v>2240</c:v>
                </c:pt>
                <c:pt idx="162">
                  <c:v>3342</c:v>
                </c:pt>
                <c:pt idx="163">
                  <c:v>2067</c:v>
                </c:pt>
                <c:pt idx="164">
                  <c:v>3073</c:v>
                </c:pt>
                <c:pt idx="165">
                  <c:v>2118</c:v>
                </c:pt>
                <c:pt idx="166">
                  <c:v>3687</c:v>
                </c:pt>
                <c:pt idx="167">
                  <c:v>1673</c:v>
                </c:pt>
                <c:pt idx="168">
                  <c:v>2367</c:v>
                </c:pt>
                <c:pt idx="169">
                  <c:v>2717</c:v>
                </c:pt>
                <c:pt idx="170">
                  <c:v>3918</c:v>
                </c:pt>
                <c:pt idx="171">
                  <c:v>2416</c:v>
                </c:pt>
                <c:pt idx="172">
                  <c:v>3308</c:v>
                </c:pt>
                <c:pt idx="173">
                  <c:v>1936</c:v>
                </c:pt>
                <c:pt idx="174">
                  <c:v>2594</c:v>
                </c:pt>
                <c:pt idx="175">
                  <c:v>3349</c:v>
                </c:pt>
                <c:pt idx="176">
                  <c:v>882</c:v>
                </c:pt>
                <c:pt idx="177">
                  <c:v>2976</c:v>
                </c:pt>
                <c:pt idx="178">
                  <c:v>2162</c:v>
                </c:pt>
                <c:pt idx="179">
                  <c:v>1688</c:v>
                </c:pt>
                <c:pt idx="180">
                  <c:v>4530</c:v>
                </c:pt>
                <c:pt idx="181">
                  <c:v>2451</c:v>
                </c:pt>
                <c:pt idx="182">
                  <c:v>2309</c:v>
                </c:pt>
                <c:pt idx="183">
                  <c:v>1004</c:v>
                </c:pt>
                <c:pt idx="184">
                  <c:v>3593</c:v>
                </c:pt>
                <c:pt idx="185">
                  <c:v>1618</c:v>
                </c:pt>
                <c:pt idx="186">
                  <c:v>1633</c:v>
                </c:pt>
                <c:pt idx="187">
                  <c:v>3022</c:v>
                </c:pt>
                <c:pt idx="188">
                  <c:v>3286</c:v>
                </c:pt>
                <c:pt idx="189">
                  <c:v>2377</c:v>
                </c:pt>
                <c:pt idx="190">
                  <c:v>4555</c:v>
                </c:pt>
                <c:pt idx="191">
                  <c:v>4809</c:v>
                </c:pt>
                <c:pt idx="192">
                  <c:v>2454</c:v>
                </c:pt>
                <c:pt idx="193">
                  <c:v>1815</c:v>
                </c:pt>
                <c:pt idx="194">
                  <c:v>3370</c:v>
                </c:pt>
                <c:pt idx="195">
                  <c:v>2025</c:v>
                </c:pt>
                <c:pt idx="196">
                  <c:v>3529</c:v>
                </c:pt>
                <c:pt idx="197">
                  <c:v>3573</c:v>
                </c:pt>
                <c:pt idx="198">
                  <c:v>1890</c:v>
                </c:pt>
                <c:pt idx="199">
                  <c:v>3739</c:v>
                </c:pt>
                <c:pt idx="200">
                  <c:v>2327</c:v>
                </c:pt>
                <c:pt idx="201">
                  <c:v>3483</c:v>
                </c:pt>
                <c:pt idx="202">
                  <c:v>5021</c:v>
                </c:pt>
                <c:pt idx="203">
                  <c:v>3761</c:v>
                </c:pt>
                <c:pt idx="204">
                  <c:v>3196</c:v>
                </c:pt>
                <c:pt idx="205">
                  <c:v>1961</c:v>
                </c:pt>
                <c:pt idx="206">
                  <c:v>1665</c:v>
                </c:pt>
                <c:pt idx="207">
                  <c:v>4553</c:v>
                </c:pt>
                <c:pt idx="208">
                  <c:v>1207</c:v>
                </c:pt>
                <c:pt idx="209">
                  <c:v>2423</c:v>
                </c:pt>
                <c:pt idx="210">
                  <c:v>3549</c:v>
                </c:pt>
                <c:pt idx="211">
                  <c:v>4776</c:v>
                </c:pt>
                <c:pt idx="212">
                  <c:v>2665</c:v>
                </c:pt>
                <c:pt idx="213">
                  <c:v>4492</c:v>
                </c:pt>
                <c:pt idx="214">
                  <c:v>2958</c:v>
                </c:pt>
                <c:pt idx="215">
                  <c:v>2449</c:v>
                </c:pt>
                <c:pt idx="216">
                  <c:v>4377</c:v>
                </c:pt>
                <c:pt idx="217">
                  <c:v>3374</c:v>
                </c:pt>
                <c:pt idx="218">
                  <c:v>3272</c:v>
                </c:pt>
                <c:pt idx="219">
                  <c:v>3536</c:v>
                </c:pt>
                <c:pt idx="220">
                  <c:v>3065</c:v>
                </c:pt>
                <c:pt idx="221">
                  <c:v>3036</c:v>
                </c:pt>
                <c:pt idx="222">
                  <c:v>2419</c:v>
                </c:pt>
                <c:pt idx="223">
                  <c:v>4615</c:v>
                </c:pt>
                <c:pt idx="224">
                  <c:v>2249</c:v>
                </c:pt>
                <c:pt idx="225">
                  <c:v>3121</c:v>
                </c:pt>
                <c:pt idx="226">
                  <c:v>2225</c:v>
                </c:pt>
                <c:pt idx="227">
                  <c:v>1976</c:v>
                </c:pt>
                <c:pt idx="228">
                  <c:v>3962</c:v>
                </c:pt>
                <c:pt idx="229">
                  <c:v>3759</c:v>
                </c:pt>
                <c:pt idx="230">
                  <c:v>3423</c:v>
                </c:pt>
                <c:pt idx="231">
                  <c:v>3719</c:v>
                </c:pt>
                <c:pt idx="232">
                  <c:v>4188</c:v>
                </c:pt>
                <c:pt idx="233">
                  <c:v>3489</c:v>
                </c:pt>
                <c:pt idx="234">
                  <c:v>3263</c:v>
                </c:pt>
                <c:pt idx="235">
                  <c:v>5109</c:v>
                </c:pt>
                <c:pt idx="236">
                  <c:v>3921</c:v>
                </c:pt>
                <c:pt idx="237">
                  <c:v>2995</c:v>
                </c:pt>
                <c:pt idx="238">
                  <c:v>4456</c:v>
                </c:pt>
                <c:pt idx="239">
                  <c:v>2881</c:v>
                </c:pt>
                <c:pt idx="240">
                  <c:v>4047</c:v>
                </c:pt>
                <c:pt idx="241">
                  <c:v>4266</c:v>
                </c:pt>
                <c:pt idx="242">
                  <c:v>4057</c:v>
                </c:pt>
                <c:pt idx="243">
                  <c:v>4228</c:v>
                </c:pt>
                <c:pt idx="244">
                  <c:v>4971</c:v>
                </c:pt>
                <c:pt idx="245">
                  <c:v>1531</c:v>
                </c:pt>
                <c:pt idx="246">
                  <c:v>3423</c:v>
                </c:pt>
                <c:pt idx="247">
                  <c:v>2191</c:v>
                </c:pt>
                <c:pt idx="248">
                  <c:v>4883</c:v>
                </c:pt>
                <c:pt idx="249">
                  <c:v>4083</c:v>
                </c:pt>
                <c:pt idx="250">
                  <c:v>2983</c:v>
                </c:pt>
                <c:pt idx="251">
                  <c:v>3612</c:v>
                </c:pt>
                <c:pt idx="252">
                  <c:v>2795</c:v>
                </c:pt>
                <c:pt idx="253">
                  <c:v>5398</c:v>
                </c:pt>
                <c:pt idx="254">
                  <c:v>4310</c:v>
                </c:pt>
                <c:pt idx="255">
                  <c:v>2022</c:v>
                </c:pt>
                <c:pt idx="256">
                  <c:v>5510</c:v>
                </c:pt>
                <c:pt idx="257">
                  <c:v>3450</c:v>
                </c:pt>
                <c:pt idx="258">
                  <c:v>3507</c:v>
                </c:pt>
                <c:pt idx="259">
                  <c:v>3986</c:v>
                </c:pt>
                <c:pt idx="260">
                  <c:v>1409</c:v>
                </c:pt>
                <c:pt idx="261">
                  <c:v>4271</c:v>
                </c:pt>
                <c:pt idx="262">
                  <c:v>5535</c:v>
                </c:pt>
                <c:pt idx="263">
                  <c:v>3832</c:v>
                </c:pt>
                <c:pt idx="264">
                  <c:v>5280</c:v>
                </c:pt>
                <c:pt idx="265">
                  <c:v>2685</c:v>
                </c:pt>
                <c:pt idx="266">
                  <c:v>4947</c:v>
                </c:pt>
                <c:pt idx="267">
                  <c:v>2424</c:v>
                </c:pt>
                <c:pt idx="268">
                  <c:v>5276</c:v>
                </c:pt>
                <c:pt idx="269">
                  <c:v>2101</c:v>
                </c:pt>
                <c:pt idx="270">
                  <c:v>1082</c:v>
                </c:pt>
                <c:pt idx="271">
                  <c:v>1372</c:v>
                </c:pt>
                <c:pt idx="272">
                  <c:v>5139</c:v>
                </c:pt>
                <c:pt idx="273">
                  <c:v>1894</c:v>
                </c:pt>
                <c:pt idx="274">
                  <c:v>5029</c:v>
                </c:pt>
                <c:pt idx="275">
                  <c:v>3329</c:v>
                </c:pt>
                <c:pt idx="276">
                  <c:v>5053</c:v>
                </c:pt>
                <c:pt idx="277">
                  <c:v>3222</c:v>
                </c:pt>
                <c:pt idx="278">
                  <c:v>3023</c:v>
                </c:pt>
                <c:pt idx="279">
                  <c:v>4182</c:v>
                </c:pt>
                <c:pt idx="280">
                  <c:v>4053</c:v>
                </c:pt>
                <c:pt idx="281">
                  <c:v>1233</c:v>
                </c:pt>
                <c:pt idx="282">
                  <c:v>3957</c:v>
                </c:pt>
                <c:pt idx="283">
                  <c:v>1747</c:v>
                </c:pt>
                <c:pt idx="284">
                  <c:v>4924</c:v>
                </c:pt>
                <c:pt idx="285">
                  <c:v>2797</c:v>
                </c:pt>
                <c:pt idx="286">
                  <c:v>4633</c:v>
                </c:pt>
                <c:pt idx="287">
                  <c:v>2987</c:v>
                </c:pt>
                <c:pt idx="288">
                  <c:v>3904</c:v>
                </c:pt>
                <c:pt idx="289">
                  <c:v>5345</c:v>
                </c:pt>
                <c:pt idx="290">
                  <c:v>4666</c:v>
                </c:pt>
                <c:pt idx="291">
                  <c:v>3622</c:v>
                </c:pt>
                <c:pt idx="292">
                  <c:v>4341</c:v>
                </c:pt>
                <c:pt idx="293">
                  <c:v>2385</c:v>
                </c:pt>
                <c:pt idx="294">
                  <c:v>3380</c:v>
                </c:pt>
                <c:pt idx="295">
                  <c:v>3646</c:v>
                </c:pt>
                <c:pt idx="296">
                  <c:v>3799</c:v>
                </c:pt>
                <c:pt idx="297">
                  <c:v>3414</c:v>
                </c:pt>
                <c:pt idx="298">
                  <c:v>3731</c:v>
                </c:pt>
                <c:pt idx="299">
                  <c:v>6375</c:v>
                </c:pt>
                <c:pt idx="300">
                  <c:v>5794</c:v>
                </c:pt>
                <c:pt idx="301">
                  <c:v>1942</c:v>
                </c:pt>
                <c:pt idx="302">
                  <c:v>6047</c:v>
                </c:pt>
                <c:pt idx="303">
                  <c:v>4924</c:v>
                </c:pt>
                <c:pt idx="304">
                  <c:v>3632</c:v>
                </c:pt>
                <c:pt idx="305">
                  <c:v>3735</c:v>
                </c:pt>
                <c:pt idx="306">
                  <c:v>4604</c:v>
                </c:pt>
                <c:pt idx="307">
                  <c:v>6676</c:v>
                </c:pt>
                <c:pt idx="308">
                  <c:v>6268</c:v>
                </c:pt>
                <c:pt idx="309">
                  <c:v>5023</c:v>
                </c:pt>
                <c:pt idx="310">
                  <c:v>3766</c:v>
                </c:pt>
                <c:pt idx="311">
                  <c:v>2680</c:v>
                </c:pt>
                <c:pt idx="312">
                  <c:v>6327</c:v>
                </c:pt>
                <c:pt idx="313">
                  <c:v>7046</c:v>
                </c:pt>
                <c:pt idx="314">
                  <c:v>6619</c:v>
                </c:pt>
                <c:pt idx="315">
                  <c:v>5359</c:v>
                </c:pt>
                <c:pt idx="316">
                  <c:v>4088</c:v>
                </c:pt>
                <c:pt idx="317">
                  <c:v>6028</c:v>
                </c:pt>
                <c:pt idx="318">
                  <c:v>2844</c:v>
                </c:pt>
                <c:pt idx="319">
                  <c:v>5552</c:v>
                </c:pt>
                <c:pt idx="320">
                  <c:v>4313</c:v>
                </c:pt>
                <c:pt idx="321">
                  <c:v>2370</c:v>
                </c:pt>
                <c:pt idx="322">
                  <c:v>3257</c:v>
                </c:pt>
                <c:pt idx="323">
                  <c:v>3662</c:v>
                </c:pt>
                <c:pt idx="324">
                  <c:v>7625</c:v>
                </c:pt>
                <c:pt idx="325">
                  <c:v>6692</c:v>
                </c:pt>
                <c:pt idx="326">
                  <c:v>5698</c:v>
                </c:pt>
                <c:pt idx="327">
                  <c:v>6266</c:v>
                </c:pt>
                <c:pt idx="328">
                  <c:v>5394</c:v>
                </c:pt>
                <c:pt idx="329">
                  <c:v>7268</c:v>
                </c:pt>
                <c:pt idx="330">
                  <c:v>2448</c:v>
                </c:pt>
                <c:pt idx="331">
                  <c:v>3477</c:v>
                </c:pt>
                <c:pt idx="332">
                  <c:v>5370</c:v>
                </c:pt>
                <c:pt idx="333">
                  <c:v>4073</c:v>
                </c:pt>
                <c:pt idx="334">
                  <c:v>2838</c:v>
                </c:pt>
                <c:pt idx="335">
                  <c:v>3771</c:v>
                </c:pt>
                <c:pt idx="336">
                  <c:v>4357</c:v>
                </c:pt>
                <c:pt idx="337">
                  <c:v>5543</c:v>
                </c:pt>
                <c:pt idx="338">
                  <c:v>7077</c:v>
                </c:pt>
                <c:pt idx="339">
                  <c:v>4846</c:v>
                </c:pt>
                <c:pt idx="340">
                  <c:v>6168</c:v>
                </c:pt>
                <c:pt idx="341">
                  <c:v>4002</c:v>
                </c:pt>
                <c:pt idx="342">
                  <c:v>2678</c:v>
                </c:pt>
                <c:pt idx="343">
                  <c:v>4417</c:v>
                </c:pt>
                <c:pt idx="344">
                  <c:v>4013</c:v>
                </c:pt>
                <c:pt idx="345">
                  <c:v>5598</c:v>
                </c:pt>
                <c:pt idx="346">
                  <c:v>3888</c:v>
                </c:pt>
                <c:pt idx="347">
                  <c:v>5153</c:v>
                </c:pt>
                <c:pt idx="348">
                  <c:v>5046</c:v>
                </c:pt>
                <c:pt idx="349">
                  <c:v>2301</c:v>
                </c:pt>
                <c:pt idx="350">
                  <c:v>7494</c:v>
                </c:pt>
                <c:pt idx="351">
                  <c:v>4280</c:v>
                </c:pt>
                <c:pt idx="352">
                  <c:v>7853</c:v>
                </c:pt>
                <c:pt idx="353">
                  <c:v>5007</c:v>
                </c:pt>
                <c:pt idx="354">
                  <c:v>6858</c:v>
                </c:pt>
                <c:pt idx="355">
                  <c:v>2329</c:v>
                </c:pt>
                <c:pt idx="356">
                  <c:v>4279</c:v>
                </c:pt>
                <c:pt idx="357">
                  <c:v>5874</c:v>
                </c:pt>
                <c:pt idx="358">
                  <c:v>3433</c:v>
                </c:pt>
                <c:pt idx="359">
                  <c:v>8383</c:v>
                </c:pt>
                <c:pt idx="360">
                  <c:v>5943</c:v>
                </c:pt>
                <c:pt idx="361">
                  <c:v>6271</c:v>
                </c:pt>
                <c:pt idx="362">
                  <c:v>7748</c:v>
                </c:pt>
                <c:pt idx="363">
                  <c:v>5310</c:v>
                </c:pt>
                <c:pt idx="364">
                  <c:v>4941</c:v>
                </c:pt>
                <c:pt idx="365">
                  <c:v>11873</c:v>
                </c:pt>
              </c:numCache>
            </c:numRef>
          </c:val>
        </c:ser>
        <c:dLbls>
          <c:showLegendKey val="0"/>
          <c:showVal val="0"/>
          <c:showCatName val="0"/>
          <c:showSerName val="0"/>
          <c:showPercent val="0"/>
          <c:showBubbleSize val="0"/>
        </c:dLbls>
        <c:gapWidth val="75"/>
        <c:overlap val="100"/>
        <c:axId val="238986752"/>
        <c:axId val="264719744"/>
      </c:barChart>
      <c:catAx>
        <c:axId val="238986752"/>
        <c:scaling>
          <c:orientation val="minMax"/>
        </c:scaling>
        <c:delete val="0"/>
        <c:axPos val="b"/>
        <c:numFmt formatCode="General" sourceLinked="1"/>
        <c:majorTickMark val="none"/>
        <c:minorTickMark val="none"/>
        <c:tickLblPos val="nextTo"/>
        <c:crossAx val="264719744"/>
        <c:crosses val="autoZero"/>
        <c:auto val="1"/>
        <c:lblAlgn val="ctr"/>
        <c:lblOffset val="100"/>
        <c:noMultiLvlLbl val="0"/>
      </c:catAx>
      <c:valAx>
        <c:axId val="264719744"/>
        <c:scaling>
          <c:orientation val="minMax"/>
        </c:scaling>
        <c:delete val="0"/>
        <c:axPos val="l"/>
        <c:majorGridlines/>
        <c:numFmt formatCode="General" sourceLinked="1"/>
        <c:majorTickMark val="none"/>
        <c:minorTickMark val="none"/>
        <c:tickLblPos val="nextTo"/>
        <c:spPr>
          <a:ln w="15875">
            <a:noFill/>
          </a:ln>
        </c:spPr>
        <c:crossAx val="238986752"/>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Changes</a:t>
            </a:r>
            <a:r>
              <a:rPr lang="en-US" baseline="0" dirty="0" smtClean="0"/>
              <a:t> in Mean Reciprocal Rank </a:t>
            </a:r>
          </a:p>
          <a:p>
            <a:pPr>
              <a:defRPr/>
            </a:pPr>
            <a:r>
              <a:rPr lang="en-US" baseline="0" dirty="0" smtClean="0"/>
              <a:t>Based on Component</a:t>
            </a:r>
            <a:endParaRPr lang="en-US" dirty="0"/>
          </a:p>
        </c:rich>
      </c:tx>
      <c:layout/>
      <c:overlay val="0"/>
    </c:title>
    <c:autoTitleDeleted val="0"/>
    <c:plotArea>
      <c:layout/>
      <c:barChart>
        <c:barDir val="col"/>
        <c:grouping val="clustered"/>
        <c:varyColors val="0"/>
        <c:ser>
          <c:idx val="0"/>
          <c:order val="0"/>
          <c:tx>
            <c:strRef>
              <c:f>Sheet1!$B$1</c:f>
              <c:strCache>
                <c:ptCount val="1"/>
                <c:pt idx="0">
                  <c:v>Unweighted</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0.14269999999999999</c:v>
                </c:pt>
                <c:pt idx="1">
                  <c:v>0.14269999999999999</c:v>
                </c:pt>
                <c:pt idx="2">
                  <c:v>0.14269999999999999</c:v>
                </c:pt>
                <c:pt idx="3">
                  <c:v>0.14269999999999999</c:v>
                </c:pt>
                <c:pt idx="4">
                  <c:v>0.14269999999999999</c:v>
                </c:pt>
              </c:numCache>
            </c:numRef>
          </c:val>
        </c:ser>
        <c:ser>
          <c:idx val="1"/>
          <c:order val="1"/>
          <c:tx>
            <c:strRef>
              <c:f>Sheet1!$C$1</c:f>
              <c:strCache>
                <c:ptCount val="1"/>
                <c:pt idx="0">
                  <c:v>Factor of 2</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Sheet1!$C$2:$C$6</c:f>
              <c:numCache>
                <c:formatCode>General</c:formatCode>
                <c:ptCount val="5"/>
                <c:pt idx="0">
                  <c:v>0.15129999999999999</c:v>
                </c:pt>
                <c:pt idx="1">
                  <c:v>0.15229999999999999</c:v>
                </c:pt>
                <c:pt idx="2">
                  <c:v>0.15090000000000001</c:v>
                </c:pt>
                <c:pt idx="3">
                  <c:v>0.13950000000000001</c:v>
                </c:pt>
                <c:pt idx="4">
                  <c:v>0.13969999999999999</c:v>
                </c:pt>
              </c:numCache>
            </c:numRef>
          </c:val>
        </c:ser>
        <c:ser>
          <c:idx val="2"/>
          <c:order val="2"/>
          <c:tx>
            <c:strRef>
              <c:f>Sheet1!$D$1</c:f>
              <c:strCache>
                <c:ptCount val="1"/>
                <c:pt idx="0">
                  <c:v>Factor of 4</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Sheet1!$D$2:$D$6</c:f>
              <c:numCache>
                <c:formatCode>General</c:formatCode>
                <c:ptCount val="5"/>
                <c:pt idx="0">
                  <c:v>0.1573</c:v>
                </c:pt>
                <c:pt idx="1">
                  <c:v>0.16300000000000001</c:v>
                </c:pt>
                <c:pt idx="2">
                  <c:v>0.13650000000000001</c:v>
                </c:pt>
                <c:pt idx="3">
                  <c:v>0.1386</c:v>
                </c:pt>
                <c:pt idx="4">
                  <c:v>0.1215</c:v>
                </c:pt>
              </c:numCache>
            </c:numRef>
          </c:val>
        </c:ser>
        <c:ser>
          <c:idx val="3"/>
          <c:order val="3"/>
          <c:tx>
            <c:strRef>
              <c:f>Sheet1!$E$1</c:f>
              <c:strCache>
                <c:ptCount val="1"/>
                <c:pt idx="0">
                  <c:v>Factor of 8</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Sheet1!$E$2:$E$6</c:f>
              <c:numCache>
                <c:formatCode>General</c:formatCode>
                <c:ptCount val="5"/>
                <c:pt idx="0">
                  <c:v>0.1648</c:v>
                </c:pt>
                <c:pt idx="1">
                  <c:v>0.1628</c:v>
                </c:pt>
                <c:pt idx="2">
                  <c:v>0.1384</c:v>
                </c:pt>
                <c:pt idx="3">
                  <c:v>0.14149999999999999</c:v>
                </c:pt>
                <c:pt idx="4">
                  <c:v>9.7199999999999995E-2</c:v>
                </c:pt>
              </c:numCache>
            </c:numRef>
          </c:val>
        </c:ser>
        <c:dLbls>
          <c:showLegendKey val="0"/>
          <c:showVal val="0"/>
          <c:showCatName val="0"/>
          <c:showSerName val="0"/>
          <c:showPercent val="0"/>
          <c:showBubbleSize val="0"/>
        </c:dLbls>
        <c:gapWidth val="150"/>
        <c:axId val="204816896"/>
        <c:axId val="168073408"/>
      </c:barChart>
      <c:catAx>
        <c:axId val="204816896"/>
        <c:scaling>
          <c:orientation val="minMax"/>
        </c:scaling>
        <c:delete val="0"/>
        <c:axPos val="b"/>
        <c:majorTickMark val="out"/>
        <c:minorTickMark val="none"/>
        <c:tickLblPos val="nextTo"/>
        <c:crossAx val="168073408"/>
        <c:crosses val="autoZero"/>
        <c:auto val="1"/>
        <c:lblAlgn val="ctr"/>
        <c:lblOffset val="100"/>
        <c:noMultiLvlLbl val="0"/>
      </c:catAx>
      <c:valAx>
        <c:axId val="168073408"/>
        <c:scaling>
          <c:orientation val="minMax"/>
        </c:scaling>
        <c:delete val="0"/>
        <c:axPos val="l"/>
        <c:majorGridlines/>
        <c:title>
          <c:tx>
            <c:rich>
              <a:bodyPr rot="-5400000" vert="horz"/>
              <a:lstStyle/>
              <a:p>
                <a:pPr>
                  <a:defRPr/>
                </a:pPr>
                <a:r>
                  <a:rPr lang="en-US" dirty="0" smtClean="0"/>
                  <a:t>MRR</a:t>
                </a:r>
                <a:endParaRPr lang="en-US" dirty="0"/>
              </a:p>
            </c:rich>
          </c:tx>
          <c:layout/>
          <c:overlay val="0"/>
        </c:title>
        <c:numFmt formatCode="General" sourceLinked="1"/>
        <c:majorTickMark val="out"/>
        <c:minorTickMark val="none"/>
        <c:tickLblPos val="nextTo"/>
        <c:crossAx val="204816896"/>
        <c:crosses val="autoZero"/>
        <c:crossBetween val="between"/>
        <c:majorUnit val="5.000000000000001E-2"/>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Percentage of Best Weighted</c:v>
                </c:pt>
              </c:strCache>
            </c:strRef>
          </c:tx>
          <c:cat>
            <c:strRef>
              <c:f>Sheet1!$A$2:$A$3</c:f>
              <c:strCache>
                <c:ptCount val="2"/>
                <c:pt idx="0">
                  <c:v>Weighted</c:v>
                </c:pt>
                <c:pt idx="1">
                  <c:v>Unweighted</c:v>
                </c:pt>
              </c:strCache>
            </c:str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Highest</a:t>
            </a:r>
            <a:r>
              <a:rPr lang="en-US" baseline="0" dirty="0" smtClean="0"/>
              <a:t> Percentages</a:t>
            </a:r>
            <a:endParaRPr lang="en-US" dirty="0"/>
          </a:p>
        </c:rich>
      </c:tx>
      <c:layout/>
      <c:overlay val="0"/>
    </c:title>
    <c:autoTitleDeleted val="0"/>
    <c:plotArea>
      <c:layout/>
      <c:pieChart>
        <c:varyColors val="1"/>
        <c:ser>
          <c:idx val="0"/>
          <c:order val="0"/>
          <c:tx>
            <c:strRef>
              <c:f>Sheet1!$B$1</c:f>
              <c:strCache>
                <c:ptCount val="1"/>
                <c:pt idx="0">
                  <c:v>Percentage of Query Type</c:v>
                </c:pt>
              </c:strCache>
            </c:strRef>
          </c:tx>
          <c:cat>
            <c:strRef>
              <c:f>Sheet1!$A$2:$A$7</c:f>
              <c:strCache>
                <c:ptCount val="6"/>
                <c:pt idx="0">
                  <c:v>Body Comments</c:v>
                </c:pt>
                <c:pt idx="1">
                  <c:v>Parameters</c:v>
                </c:pt>
                <c:pt idx="2">
                  <c:v>Leading Comments</c:v>
                </c:pt>
                <c:pt idx="3">
                  <c:v>Method Names</c:v>
                </c:pt>
                <c:pt idx="4">
                  <c:v>Flat</c:v>
                </c:pt>
                <c:pt idx="5">
                  <c:v>Other</c:v>
                </c:pt>
              </c:strCache>
            </c:strRef>
          </c:cat>
          <c:val>
            <c:numRef>
              <c:f>Sheet1!$B$2:$B$7</c:f>
              <c:numCache>
                <c:formatCode>General</c:formatCode>
                <c:ptCount val="6"/>
                <c:pt idx="0">
                  <c:v>10</c:v>
                </c:pt>
                <c:pt idx="1">
                  <c:v>9</c:v>
                </c:pt>
                <c:pt idx="2">
                  <c:v>6</c:v>
                </c:pt>
                <c:pt idx="3">
                  <c:v>5</c:v>
                </c:pt>
                <c:pt idx="4">
                  <c:v>9</c:v>
                </c:pt>
                <c:pt idx="5">
                  <c:v>61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990780839895018"/>
          <c:y val="0.17734229342021904"/>
          <c:w val="0.26925885826771656"/>
          <c:h val="0.82265770657978088"/>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Changes</a:t>
            </a:r>
            <a:r>
              <a:rPr lang="en-US" baseline="0" dirty="0" smtClean="0"/>
              <a:t> in Mean Reciprocal Rank </a:t>
            </a:r>
          </a:p>
          <a:p>
            <a:pPr>
              <a:defRPr/>
            </a:pPr>
            <a:r>
              <a:rPr lang="en-US" baseline="0" dirty="0" smtClean="0"/>
              <a:t>Based on Component</a:t>
            </a:r>
            <a:endParaRPr lang="en-US" dirty="0"/>
          </a:p>
        </c:rich>
      </c:tx>
      <c:layout/>
      <c:overlay val="0"/>
    </c:title>
    <c:autoTitleDeleted val="0"/>
    <c:plotArea>
      <c:layout/>
      <c:barChart>
        <c:barDir val="col"/>
        <c:grouping val="clustered"/>
        <c:varyColors val="0"/>
        <c:ser>
          <c:idx val="0"/>
          <c:order val="0"/>
          <c:tx>
            <c:strRef>
              <c:f>Sheet1!$B$1</c:f>
              <c:strCache>
                <c:ptCount val="1"/>
                <c:pt idx="0">
                  <c:v>Unweighted</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0.1027</c:v>
                </c:pt>
                <c:pt idx="1">
                  <c:v>0.1027</c:v>
                </c:pt>
                <c:pt idx="2">
                  <c:v>0.1027</c:v>
                </c:pt>
                <c:pt idx="3">
                  <c:v>0.1027</c:v>
                </c:pt>
                <c:pt idx="4">
                  <c:v>0.1027</c:v>
                </c:pt>
              </c:numCache>
            </c:numRef>
          </c:val>
        </c:ser>
        <c:ser>
          <c:idx val="1"/>
          <c:order val="1"/>
          <c:tx>
            <c:strRef>
              <c:f>Sheet1!$C$1</c:f>
              <c:strCache>
                <c:ptCount val="1"/>
                <c:pt idx="0">
                  <c:v>Factor of 2</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Sheet1!$C$2:$C$6</c:f>
              <c:numCache>
                <c:formatCode>General</c:formatCode>
                <c:ptCount val="5"/>
                <c:pt idx="0">
                  <c:v>0.11700000000000001</c:v>
                </c:pt>
                <c:pt idx="1">
                  <c:v>0.1124</c:v>
                </c:pt>
                <c:pt idx="2">
                  <c:v>8.8900000000000007E-2</c:v>
                </c:pt>
                <c:pt idx="3">
                  <c:v>9.6199999999999994E-2</c:v>
                </c:pt>
                <c:pt idx="4">
                  <c:v>9.35E-2</c:v>
                </c:pt>
              </c:numCache>
            </c:numRef>
          </c:val>
        </c:ser>
        <c:ser>
          <c:idx val="2"/>
          <c:order val="2"/>
          <c:tx>
            <c:strRef>
              <c:f>Sheet1!$D$1</c:f>
              <c:strCache>
                <c:ptCount val="1"/>
                <c:pt idx="0">
                  <c:v>Factor of 4</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Sheet1!$D$2:$D$6</c:f>
              <c:numCache>
                <c:formatCode>General</c:formatCode>
                <c:ptCount val="5"/>
                <c:pt idx="0">
                  <c:v>0.1353</c:v>
                </c:pt>
                <c:pt idx="1">
                  <c:v>0.1258</c:v>
                </c:pt>
                <c:pt idx="2">
                  <c:v>9.4E-2</c:v>
                </c:pt>
                <c:pt idx="3">
                  <c:v>0.11840000000000001</c:v>
                </c:pt>
                <c:pt idx="4">
                  <c:v>9.1999999999999998E-2</c:v>
                </c:pt>
              </c:numCache>
            </c:numRef>
          </c:val>
        </c:ser>
        <c:ser>
          <c:idx val="3"/>
          <c:order val="3"/>
          <c:tx>
            <c:strRef>
              <c:f>Sheet1!$E$1</c:f>
              <c:strCache>
                <c:ptCount val="1"/>
                <c:pt idx="0">
                  <c:v>Factor of 8</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Sheet1!$E$2:$E$6</c:f>
              <c:numCache>
                <c:formatCode>General</c:formatCode>
                <c:ptCount val="5"/>
                <c:pt idx="0">
                  <c:v>0.12540000000000001</c:v>
                </c:pt>
                <c:pt idx="1">
                  <c:v>0.13639999999999999</c:v>
                </c:pt>
                <c:pt idx="2">
                  <c:v>8.7800000000000003E-2</c:v>
                </c:pt>
                <c:pt idx="3">
                  <c:v>0.1086</c:v>
                </c:pt>
                <c:pt idx="4">
                  <c:v>6.6699999999999995E-2</c:v>
                </c:pt>
              </c:numCache>
            </c:numRef>
          </c:val>
        </c:ser>
        <c:dLbls>
          <c:showLegendKey val="0"/>
          <c:showVal val="0"/>
          <c:showCatName val="0"/>
          <c:showSerName val="0"/>
          <c:showPercent val="0"/>
          <c:showBubbleSize val="0"/>
        </c:dLbls>
        <c:gapWidth val="150"/>
        <c:axId val="204819456"/>
        <c:axId val="179728320"/>
      </c:barChart>
      <c:catAx>
        <c:axId val="204819456"/>
        <c:scaling>
          <c:orientation val="minMax"/>
        </c:scaling>
        <c:delete val="0"/>
        <c:axPos val="b"/>
        <c:majorTickMark val="out"/>
        <c:minorTickMark val="none"/>
        <c:tickLblPos val="nextTo"/>
        <c:crossAx val="179728320"/>
        <c:crosses val="autoZero"/>
        <c:auto val="1"/>
        <c:lblAlgn val="ctr"/>
        <c:lblOffset val="100"/>
        <c:noMultiLvlLbl val="0"/>
      </c:catAx>
      <c:valAx>
        <c:axId val="179728320"/>
        <c:scaling>
          <c:orientation val="minMax"/>
        </c:scaling>
        <c:delete val="0"/>
        <c:axPos val="l"/>
        <c:majorGridlines/>
        <c:title>
          <c:tx>
            <c:rich>
              <a:bodyPr rot="-5400000" vert="horz"/>
              <a:lstStyle/>
              <a:p>
                <a:pPr>
                  <a:defRPr/>
                </a:pPr>
                <a:r>
                  <a:rPr lang="en-US" dirty="0" smtClean="0"/>
                  <a:t>MRR</a:t>
                </a:r>
                <a:endParaRPr lang="en-US" dirty="0"/>
              </a:p>
            </c:rich>
          </c:tx>
          <c:layout/>
          <c:overlay val="0"/>
        </c:title>
        <c:numFmt formatCode="General" sourceLinked="1"/>
        <c:majorTickMark val="out"/>
        <c:minorTickMark val="none"/>
        <c:tickLblPos val="nextTo"/>
        <c:crossAx val="204819456"/>
        <c:crosses val="autoZero"/>
        <c:crossBetween val="between"/>
        <c:majorUnit val="5.000000000000001E-2"/>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Mean</a:t>
            </a:r>
            <a:r>
              <a:rPr lang="en-US" baseline="0" dirty="0" smtClean="0"/>
              <a:t> Reciprocal Ranks of </a:t>
            </a:r>
          </a:p>
          <a:p>
            <a:pPr>
              <a:defRPr/>
            </a:pPr>
            <a:r>
              <a:rPr lang="en-US" baseline="0" dirty="0" smtClean="0"/>
              <a:t>Top Ten Configurations vs </a:t>
            </a:r>
            <a:r>
              <a:rPr lang="en-US" baseline="0" dirty="0" err="1" smtClean="0"/>
              <a:t>Unweighted</a:t>
            </a:r>
            <a:r>
              <a:rPr lang="en-US" baseline="0" dirty="0" smtClean="0"/>
              <a:t> </a:t>
            </a:r>
            <a:endParaRPr lang="en-US" dirty="0"/>
          </a:p>
        </c:rich>
      </c:tx>
      <c:layout/>
      <c:overlay val="0"/>
    </c:title>
    <c:autoTitleDeleted val="0"/>
    <c:plotArea>
      <c:layout/>
      <c:barChart>
        <c:barDir val="col"/>
        <c:grouping val="clustered"/>
        <c:varyColors val="0"/>
        <c:ser>
          <c:idx val="0"/>
          <c:order val="0"/>
          <c:tx>
            <c:strRef>
              <c:f>Sheet1!$B$1</c:f>
              <c:strCache>
                <c:ptCount val="1"/>
                <c:pt idx="0">
                  <c:v>Column1</c:v>
                </c:pt>
              </c:strCache>
            </c:strRef>
          </c:tx>
          <c:invertIfNegative val="0"/>
          <c:cat>
            <c:strRef>
              <c:f>Sheet1!$A$2:$A$12</c:f>
              <c:strCache>
                <c:ptCount val="11"/>
                <c:pt idx="0">
                  <c:v>C(8,8,2,4,2)</c:v>
                </c:pt>
                <c:pt idx="1">
                  <c:v>C(8,8,2,1,2)</c:v>
                </c:pt>
                <c:pt idx="2">
                  <c:v>C(8,8,2,2,4)</c:v>
                </c:pt>
                <c:pt idx="3">
                  <c:v>C(8,8,4,1,1)</c:v>
                </c:pt>
                <c:pt idx="4">
                  <c:v>C(8,8,2,4,1)</c:v>
                </c:pt>
                <c:pt idx="5">
                  <c:v>C(8,8,1,2,2)</c:v>
                </c:pt>
                <c:pt idx="6">
                  <c:v>C(8,8,2,1,1)</c:v>
                </c:pt>
                <c:pt idx="7">
                  <c:v>C(8,8,1,8,4)</c:v>
                </c:pt>
                <c:pt idx="8">
                  <c:v>C(8,8,1,2,4)</c:v>
                </c:pt>
                <c:pt idx="9">
                  <c:v>C(8,8,1,2,1)</c:v>
                </c:pt>
                <c:pt idx="10">
                  <c:v>Unweighted</c:v>
                </c:pt>
              </c:strCache>
            </c:strRef>
          </c:cat>
          <c:val>
            <c:numRef>
              <c:f>Sheet1!$B$2:$B$12</c:f>
              <c:numCache>
                <c:formatCode>General</c:formatCode>
                <c:ptCount val="11"/>
                <c:pt idx="0">
                  <c:v>0.16639999999999999</c:v>
                </c:pt>
                <c:pt idx="1">
                  <c:v>0.1658</c:v>
                </c:pt>
                <c:pt idx="2">
                  <c:v>0.1658</c:v>
                </c:pt>
                <c:pt idx="3">
                  <c:v>0.16470000000000001</c:v>
                </c:pt>
                <c:pt idx="4">
                  <c:v>0.1646</c:v>
                </c:pt>
                <c:pt idx="5">
                  <c:v>0.16439999999999999</c:v>
                </c:pt>
                <c:pt idx="6">
                  <c:v>0.16339999999999999</c:v>
                </c:pt>
                <c:pt idx="7">
                  <c:v>0.1633</c:v>
                </c:pt>
                <c:pt idx="8">
                  <c:v>0.1633</c:v>
                </c:pt>
                <c:pt idx="9">
                  <c:v>0.16289999999999999</c:v>
                </c:pt>
                <c:pt idx="10">
                  <c:v>0.1159</c:v>
                </c:pt>
              </c:numCache>
            </c:numRef>
          </c:val>
        </c:ser>
        <c:dLbls>
          <c:showLegendKey val="0"/>
          <c:showVal val="0"/>
          <c:showCatName val="0"/>
          <c:showSerName val="0"/>
          <c:showPercent val="0"/>
          <c:showBubbleSize val="0"/>
        </c:dLbls>
        <c:gapWidth val="150"/>
        <c:axId val="224270336"/>
        <c:axId val="196372160"/>
      </c:barChart>
      <c:catAx>
        <c:axId val="224270336"/>
        <c:scaling>
          <c:orientation val="minMax"/>
        </c:scaling>
        <c:delete val="0"/>
        <c:axPos val="b"/>
        <c:majorTickMark val="out"/>
        <c:minorTickMark val="none"/>
        <c:tickLblPos val="nextTo"/>
        <c:txPr>
          <a:bodyPr/>
          <a:lstStyle/>
          <a:p>
            <a:pPr>
              <a:defRPr sz="1200"/>
            </a:pPr>
            <a:endParaRPr lang="en-US"/>
          </a:p>
        </c:txPr>
        <c:crossAx val="196372160"/>
        <c:crosses val="autoZero"/>
        <c:auto val="1"/>
        <c:lblAlgn val="ctr"/>
        <c:lblOffset val="100"/>
        <c:noMultiLvlLbl val="0"/>
      </c:catAx>
      <c:valAx>
        <c:axId val="196372160"/>
        <c:scaling>
          <c:orientation val="minMax"/>
        </c:scaling>
        <c:delete val="0"/>
        <c:axPos val="l"/>
        <c:majorGridlines/>
        <c:title>
          <c:tx>
            <c:rich>
              <a:bodyPr rot="-5400000" vert="horz"/>
              <a:lstStyle/>
              <a:p>
                <a:pPr>
                  <a:defRPr/>
                </a:pPr>
                <a:r>
                  <a:rPr lang="en-US" dirty="0" smtClean="0"/>
                  <a:t>MRR</a:t>
                </a:r>
                <a:endParaRPr lang="en-US" dirty="0"/>
              </a:p>
            </c:rich>
          </c:tx>
          <c:layout/>
          <c:overlay val="0"/>
        </c:title>
        <c:numFmt formatCode="General" sourceLinked="1"/>
        <c:majorTickMark val="out"/>
        <c:minorTickMark val="none"/>
        <c:tickLblPos val="nextTo"/>
        <c:crossAx val="224270336"/>
        <c:crosses val="autoZero"/>
        <c:crossBetween val="between"/>
        <c:majorUnit val="5.000000000000001E-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Lexicon Density</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0.25</c:v>
                </c:pt>
                <c:pt idx="1">
                  <c:v>7.0000000000000007E-2</c:v>
                </c:pt>
                <c:pt idx="2">
                  <c:v>0.03</c:v>
                </c:pt>
                <c:pt idx="3">
                  <c:v>0.22</c:v>
                </c:pt>
                <c:pt idx="4">
                  <c:v>0.03</c:v>
                </c:pt>
              </c:numCache>
            </c:numRef>
          </c:val>
        </c:ser>
        <c:dLbls>
          <c:showLegendKey val="0"/>
          <c:showVal val="0"/>
          <c:showCatName val="0"/>
          <c:showSerName val="0"/>
          <c:showPercent val="0"/>
          <c:showBubbleSize val="0"/>
        </c:dLbls>
        <c:gapWidth val="150"/>
        <c:axId val="251311616"/>
        <c:axId val="196374464"/>
      </c:barChart>
      <c:catAx>
        <c:axId val="251311616"/>
        <c:scaling>
          <c:orientation val="minMax"/>
        </c:scaling>
        <c:delete val="0"/>
        <c:axPos val="b"/>
        <c:majorTickMark val="out"/>
        <c:minorTickMark val="none"/>
        <c:tickLblPos val="nextTo"/>
        <c:txPr>
          <a:bodyPr/>
          <a:lstStyle/>
          <a:p>
            <a:pPr>
              <a:defRPr sz="1000"/>
            </a:pPr>
            <a:endParaRPr lang="en-US"/>
          </a:p>
        </c:txPr>
        <c:crossAx val="196374464"/>
        <c:crosses val="autoZero"/>
        <c:auto val="1"/>
        <c:lblAlgn val="ctr"/>
        <c:lblOffset val="100"/>
        <c:noMultiLvlLbl val="0"/>
      </c:catAx>
      <c:valAx>
        <c:axId val="196374464"/>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51311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System</a:t>
            </a:r>
            <a:r>
              <a:rPr lang="en-US" sz="1200" baseline="0" dirty="0" smtClean="0"/>
              <a:t> Level Unique Term Contribution</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Leading Comments</c:v>
                </c:pt>
                <c:pt idx="1">
                  <c:v>Method Names</c:v>
                </c:pt>
                <c:pt idx="2">
                  <c:v>Parameters</c:v>
                </c:pt>
                <c:pt idx="3">
                  <c:v>Body Comments</c:v>
                </c:pt>
                <c:pt idx="4">
                  <c:v>Local Variables</c:v>
                </c:pt>
              </c:strCache>
            </c:strRef>
          </c:cat>
          <c:val>
            <c:numRef>
              <c:f>Sheet1!$B$2:$B$6</c:f>
              <c:numCache>
                <c:formatCode>General</c:formatCode>
                <c:ptCount val="5"/>
                <c:pt idx="0">
                  <c:v>0.23</c:v>
                </c:pt>
                <c:pt idx="1">
                  <c:v>0.09</c:v>
                </c:pt>
                <c:pt idx="2">
                  <c:v>0</c:v>
                </c:pt>
                <c:pt idx="3">
                  <c:v>0.04</c:v>
                </c:pt>
                <c:pt idx="4">
                  <c:v>0</c:v>
                </c:pt>
              </c:numCache>
            </c:numRef>
          </c:val>
        </c:ser>
        <c:dLbls>
          <c:showLegendKey val="0"/>
          <c:showVal val="0"/>
          <c:showCatName val="0"/>
          <c:showSerName val="0"/>
          <c:showPercent val="0"/>
          <c:showBubbleSize val="0"/>
        </c:dLbls>
        <c:gapWidth val="150"/>
        <c:axId val="227029504"/>
        <c:axId val="196376192"/>
      </c:barChart>
      <c:catAx>
        <c:axId val="227029504"/>
        <c:scaling>
          <c:orientation val="minMax"/>
        </c:scaling>
        <c:delete val="0"/>
        <c:axPos val="b"/>
        <c:majorTickMark val="out"/>
        <c:minorTickMark val="none"/>
        <c:tickLblPos val="nextTo"/>
        <c:txPr>
          <a:bodyPr/>
          <a:lstStyle/>
          <a:p>
            <a:pPr>
              <a:defRPr sz="1000"/>
            </a:pPr>
            <a:endParaRPr lang="en-US"/>
          </a:p>
        </c:txPr>
        <c:crossAx val="196376192"/>
        <c:crosses val="autoZero"/>
        <c:auto val="1"/>
        <c:lblAlgn val="ctr"/>
        <c:lblOffset val="100"/>
        <c:noMultiLvlLbl val="0"/>
      </c:catAx>
      <c:valAx>
        <c:axId val="196376192"/>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27029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15B90-3037-4AE6-B3D1-09F8329D254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9B2C3C5-E9D6-4B8B-80DF-7F6F4C3D45BC}">
      <dgm:prSet phldrT="[Text]"/>
      <dgm:spPr/>
      <dgm:t>
        <a:bodyPr/>
        <a:lstStyle/>
        <a:p>
          <a:r>
            <a:rPr lang="en-US" dirty="0" smtClean="0"/>
            <a:t>Initial Development</a:t>
          </a:r>
          <a:endParaRPr lang="en-US" dirty="0"/>
        </a:p>
      </dgm:t>
    </dgm:pt>
    <dgm:pt modelId="{7B20230E-D451-47BD-B83C-F37AD9171AA4}" type="parTrans" cxnId="{72E899BC-734C-4176-B20B-EEAB36DC792F}">
      <dgm:prSet/>
      <dgm:spPr/>
      <dgm:t>
        <a:bodyPr/>
        <a:lstStyle/>
        <a:p>
          <a:endParaRPr lang="en-US"/>
        </a:p>
      </dgm:t>
    </dgm:pt>
    <dgm:pt modelId="{0FFB6EBF-4408-4374-BE8E-DCEF1D38FFB4}" type="sibTrans" cxnId="{72E899BC-734C-4176-B20B-EEAB36DC792F}">
      <dgm:prSet/>
      <dgm:spPr/>
      <dgm:t>
        <a:bodyPr/>
        <a:lstStyle/>
        <a:p>
          <a:endParaRPr lang="en-US"/>
        </a:p>
      </dgm:t>
    </dgm:pt>
    <dgm:pt modelId="{51277872-C591-4323-ADDB-34AEC2DB9061}">
      <dgm:prSet phldrT="[Text]" phldr="1"/>
      <dgm:spPr/>
      <dgm:t>
        <a:bodyPr/>
        <a:lstStyle/>
        <a:p>
          <a:endParaRPr lang="en-US"/>
        </a:p>
      </dgm:t>
    </dgm:pt>
    <dgm:pt modelId="{88F3D94B-2F21-4195-A0C9-D6479D73A671}" type="parTrans" cxnId="{BC61F4BB-B45E-446E-A700-942D9EEA9BAD}">
      <dgm:prSet/>
      <dgm:spPr/>
      <dgm:t>
        <a:bodyPr/>
        <a:lstStyle/>
        <a:p>
          <a:endParaRPr lang="en-US"/>
        </a:p>
      </dgm:t>
    </dgm:pt>
    <dgm:pt modelId="{57AC9559-9CE4-41A8-80B9-DCDBB59CF6BE}" type="sibTrans" cxnId="{BC61F4BB-B45E-446E-A700-942D9EEA9BAD}">
      <dgm:prSet/>
      <dgm:spPr/>
      <dgm:t>
        <a:bodyPr/>
        <a:lstStyle/>
        <a:p>
          <a:endParaRPr lang="en-US"/>
        </a:p>
      </dgm:t>
    </dgm:pt>
    <dgm:pt modelId="{4592C813-13BC-44AF-A21C-E8FD5305FAD7}">
      <dgm:prSet phldrT="[Text]"/>
      <dgm:spPr/>
      <dgm:t>
        <a:bodyPr/>
        <a:lstStyle/>
        <a:p>
          <a:r>
            <a:rPr lang="en-US" dirty="0" smtClean="0"/>
            <a:t>Evolution</a:t>
          </a:r>
          <a:endParaRPr lang="en-US" dirty="0"/>
        </a:p>
      </dgm:t>
    </dgm:pt>
    <dgm:pt modelId="{88893F80-E6C6-4A10-9F42-67D280C5C25B}" type="parTrans" cxnId="{7E32134C-12D9-4EC1-9695-FFEDF7FB3330}">
      <dgm:prSet/>
      <dgm:spPr/>
      <dgm:t>
        <a:bodyPr/>
        <a:lstStyle/>
        <a:p>
          <a:endParaRPr lang="en-US"/>
        </a:p>
      </dgm:t>
    </dgm:pt>
    <dgm:pt modelId="{95B1C962-5DAC-432A-A664-D025C044AC12}" type="sibTrans" cxnId="{7E32134C-12D9-4EC1-9695-FFEDF7FB3330}">
      <dgm:prSet/>
      <dgm:spPr/>
      <dgm:t>
        <a:bodyPr/>
        <a:lstStyle/>
        <a:p>
          <a:endParaRPr lang="en-US"/>
        </a:p>
      </dgm:t>
    </dgm:pt>
    <dgm:pt modelId="{B0BA52E5-E7BF-4F08-9935-4642F87A82BF}">
      <dgm:prSet phldrT="[Text]"/>
      <dgm:spPr/>
      <dgm:t>
        <a:bodyPr/>
        <a:lstStyle/>
        <a:p>
          <a:r>
            <a:rPr lang="en-US" dirty="0" smtClean="0"/>
            <a:t>Evolution Changes</a:t>
          </a:r>
          <a:endParaRPr lang="en-US" dirty="0"/>
        </a:p>
      </dgm:t>
    </dgm:pt>
    <dgm:pt modelId="{254D30D5-2640-4FEB-9EB5-9E8B334FEDFA}" type="parTrans" cxnId="{2AC4B8C4-CEAE-4BC4-87C5-8D97900D7766}">
      <dgm:prSet/>
      <dgm:spPr/>
      <dgm:t>
        <a:bodyPr/>
        <a:lstStyle/>
        <a:p>
          <a:endParaRPr lang="en-US"/>
        </a:p>
      </dgm:t>
    </dgm:pt>
    <dgm:pt modelId="{36EA3CB8-E27B-4210-AA9E-6450C5B86F97}" type="sibTrans" cxnId="{2AC4B8C4-CEAE-4BC4-87C5-8D97900D7766}">
      <dgm:prSet/>
      <dgm:spPr/>
      <dgm:t>
        <a:bodyPr/>
        <a:lstStyle/>
        <a:p>
          <a:endParaRPr lang="en-US"/>
        </a:p>
      </dgm:t>
    </dgm:pt>
    <dgm:pt modelId="{578C9C00-47EC-4959-BFB3-2B9559DCEC41}">
      <dgm:prSet phldrT="[Text]"/>
      <dgm:spPr/>
      <dgm:t>
        <a:bodyPr/>
        <a:lstStyle/>
        <a:p>
          <a:r>
            <a:rPr lang="en-US" dirty="0" smtClean="0"/>
            <a:t>Servicing</a:t>
          </a:r>
          <a:endParaRPr lang="en-US" dirty="0"/>
        </a:p>
      </dgm:t>
    </dgm:pt>
    <dgm:pt modelId="{DD4F1EF2-E48C-43B5-8945-3EF120D6EE09}" type="parTrans" cxnId="{C749CFEE-7FFF-45C0-B229-253AF4F01BBC}">
      <dgm:prSet/>
      <dgm:spPr/>
      <dgm:t>
        <a:bodyPr/>
        <a:lstStyle/>
        <a:p>
          <a:endParaRPr lang="en-US"/>
        </a:p>
      </dgm:t>
    </dgm:pt>
    <dgm:pt modelId="{0E9CAE35-2F75-4F4D-9133-B28DD40CA666}" type="sibTrans" cxnId="{C749CFEE-7FFF-45C0-B229-253AF4F01BBC}">
      <dgm:prSet/>
      <dgm:spPr/>
      <dgm:t>
        <a:bodyPr/>
        <a:lstStyle/>
        <a:p>
          <a:endParaRPr lang="en-US"/>
        </a:p>
      </dgm:t>
    </dgm:pt>
    <dgm:pt modelId="{52023A65-809C-44C5-A229-584E7F2CA449}">
      <dgm:prSet phldrT="[Text]"/>
      <dgm:spPr/>
      <dgm:t>
        <a:bodyPr/>
        <a:lstStyle/>
        <a:p>
          <a:r>
            <a:rPr lang="en-US" dirty="0" smtClean="0"/>
            <a:t>Servicing Patches</a:t>
          </a:r>
          <a:endParaRPr lang="en-US" dirty="0"/>
        </a:p>
      </dgm:t>
    </dgm:pt>
    <dgm:pt modelId="{3FE431D0-A062-492F-A3D5-BCF6C0323EEA}" type="parTrans" cxnId="{C1B0CEF4-4F18-46C6-ACA9-D9D506FD40E9}">
      <dgm:prSet/>
      <dgm:spPr/>
      <dgm:t>
        <a:bodyPr/>
        <a:lstStyle/>
        <a:p>
          <a:endParaRPr lang="en-US"/>
        </a:p>
      </dgm:t>
    </dgm:pt>
    <dgm:pt modelId="{EE97DDCD-2A42-44C6-977D-7520FF479CDF}" type="sibTrans" cxnId="{C1B0CEF4-4F18-46C6-ACA9-D9D506FD40E9}">
      <dgm:prSet/>
      <dgm:spPr/>
      <dgm:t>
        <a:bodyPr/>
        <a:lstStyle/>
        <a:p>
          <a:endParaRPr lang="en-US"/>
        </a:p>
      </dgm:t>
    </dgm:pt>
    <dgm:pt modelId="{26C45A64-48E5-4445-A285-8A38394C3AC4}">
      <dgm:prSet/>
      <dgm:spPr/>
      <dgm:t>
        <a:bodyPr/>
        <a:lstStyle/>
        <a:p>
          <a:r>
            <a:rPr lang="en-US" dirty="0" err="1" smtClean="0"/>
            <a:t>Phaseout</a:t>
          </a:r>
          <a:endParaRPr lang="en-US" dirty="0"/>
        </a:p>
      </dgm:t>
    </dgm:pt>
    <dgm:pt modelId="{0A6EF4BC-8730-4B12-8676-49E0C0C1656C}" type="parTrans" cxnId="{4566CBA3-0E04-452D-B09C-4152E192514B}">
      <dgm:prSet/>
      <dgm:spPr/>
      <dgm:t>
        <a:bodyPr/>
        <a:lstStyle/>
        <a:p>
          <a:endParaRPr lang="en-US"/>
        </a:p>
      </dgm:t>
    </dgm:pt>
    <dgm:pt modelId="{3561A9AA-5068-44C3-AAA0-37B123D280D9}" type="sibTrans" cxnId="{4566CBA3-0E04-452D-B09C-4152E192514B}">
      <dgm:prSet/>
      <dgm:spPr/>
      <dgm:t>
        <a:bodyPr/>
        <a:lstStyle/>
        <a:p>
          <a:endParaRPr lang="en-US"/>
        </a:p>
      </dgm:t>
    </dgm:pt>
    <dgm:pt modelId="{5E6FD252-9518-444F-9D53-E33A8984B128}">
      <dgm:prSet/>
      <dgm:spPr/>
      <dgm:t>
        <a:bodyPr/>
        <a:lstStyle/>
        <a:p>
          <a:r>
            <a:rPr lang="en-US" dirty="0" smtClean="0"/>
            <a:t>Closedown</a:t>
          </a:r>
          <a:endParaRPr lang="en-US" dirty="0"/>
        </a:p>
      </dgm:t>
    </dgm:pt>
    <dgm:pt modelId="{77416417-7A60-4605-A996-3491A644162B}" type="parTrans" cxnId="{036AD60B-38BA-4B35-8055-2B208469672A}">
      <dgm:prSet/>
      <dgm:spPr/>
      <dgm:t>
        <a:bodyPr/>
        <a:lstStyle/>
        <a:p>
          <a:endParaRPr lang="en-US"/>
        </a:p>
      </dgm:t>
    </dgm:pt>
    <dgm:pt modelId="{D9E44DAD-017F-4961-B239-3685D32AB1EF}" type="sibTrans" cxnId="{036AD60B-38BA-4B35-8055-2B208469672A}">
      <dgm:prSet/>
      <dgm:spPr/>
      <dgm:t>
        <a:bodyPr/>
        <a:lstStyle/>
        <a:p>
          <a:endParaRPr lang="en-US"/>
        </a:p>
      </dgm:t>
    </dgm:pt>
    <dgm:pt modelId="{DDBE33B5-70F9-4C85-A81D-5C37655DD9BB}" type="pres">
      <dgm:prSet presAssocID="{A9C15B90-3037-4AE6-B3D1-09F8329D254B}" presName="rootnode" presStyleCnt="0">
        <dgm:presLayoutVars>
          <dgm:chMax/>
          <dgm:chPref/>
          <dgm:dir/>
          <dgm:animLvl val="lvl"/>
        </dgm:presLayoutVars>
      </dgm:prSet>
      <dgm:spPr/>
      <dgm:t>
        <a:bodyPr/>
        <a:lstStyle/>
        <a:p>
          <a:endParaRPr lang="en-US"/>
        </a:p>
      </dgm:t>
    </dgm:pt>
    <dgm:pt modelId="{E72D7096-AD5C-4E49-818C-A6784974E3CC}" type="pres">
      <dgm:prSet presAssocID="{C9B2C3C5-E9D6-4B8B-80DF-7F6F4C3D45BC}" presName="composite" presStyleCnt="0"/>
      <dgm:spPr/>
    </dgm:pt>
    <dgm:pt modelId="{FA4B973B-6AA8-4BE8-A7A5-260EF8CEE955}" type="pres">
      <dgm:prSet presAssocID="{C9B2C3C5-E9D6-4B8B-80DF-7F6F4C3D45BC}" presName="bentUpArrow1" presStyleLbl="alignImgPlace1" presStyleIdx="0" presStyleCnt="4"/>
      <dgm:spPr/>
    </dgm:pt>
    <dgm:pt modelId="{27040158-8EB3-4A04-9399-F47B844F1548}" type="pres">
      <dgm:prSet presAssocID="{C9B2C3C5-E9D6-4B8B-80DF-7F6F4C3D45BC}" presName="ParentText" presStyleLbl="node1" presStyleIdx="0" presStyleCnt="5">
        <dgm:presLayoutVars>
          <dgm:chMax val="1"/>
          <dgm:chPref val="1"/>
          <dgm:bulletEnabled val="1"/>
        </dgm:presLayoutVars>
      </dgm:prSet>
      <dgm:spPr/>
      <dgm:t>
        <a:bodyPr/>
        <a:lstStyle/>
        <a:p>
          <a:endParaRPr lang="en-US"/>
        </a:p>
      </dgm:t>
    </dgm:pt>
    <dgm:pt modelId="{9CE79118-5622-46E8-8396-6CEEF2055842}" type="pres">
      <dgm:prSet presAssocID="{C9B2C3C5-E9D6-4B8B-80DF-7F6F4C3D45BC}" presName="ChildText" presStyleLbl="revTx" presStyleIdx="0" presStyleCnt="4">
        <dgm:presLayoutVars>
          <dgm:chMax val="0"/>
          <dgm:chPref val="0"/>
          <dgm:bulletEnabled val="1"/>
        </dgm:presLayoutVars>
      </dgm:prSet>
      <dgm:spPr/>
      <dgm:t>
        <a:bodyPr/>
        <a:lstStyle/>
        <a:p>
          <a:endParaRPr lang="en-US"/>
        </a:p>
      </dgm:t>
    </dgm:pt>
    <dgm:pt modelId="{1D57CF9F-ECE4-4A99-883A-DCE49665ADCD}" type="pres">
      <dgm:prSet presAssocID="{0FFB6EBF-4408-4374-BE8E-DCEF1D38FFB4}" presName="sibTrans" presStyleCnt="0"/>
      <dgm:spPr/>
    </dgm:pt>
    <dgm:pt modelId="{CB0BCAC2-45AD-43CB-BEEA-18FAFB8C56AC}" type="pres">
      <dgm:prSet presAssocID="{4592C813-13BC-44AF-A21C-E8FD5305FAD7}" presName="composite" presStyleCnt="0"/>
      <dgm:spPr/>
    </dgm:pt>
    <dgm:pt modelId="{71CC5AFB-6DA3-4380-B4F9-E8A78F13BE37}" type="pres">
      <dgm:prSet presAssocID="{4592C813-13BC-44AF-A21C-E8FD5305FAD7}" presName="bentUpArrow1" presStyleLbl="alignImgPlace1" presStyleIdx="1" presStyleCnt="4"/>
      <dgm:spPr/>
    </dgm:pt>
    <dgm:pt modelId="{5FC72926-4910-4EC2-B8AA-859C548A0DEA}" type="pres">
      <dgm:prSet presAssocID="{4592C813-13BC-44AF-A21C-E8FD5305FAD7}" presName="ParentText" presStyleLbl="node1" presStyleIdx="1" presStyleCnt="5">
        <dgm:presLayoutVars>
          <dgm:chMax val="1"/>
          <dgm:chPref val="1"/>
          <dgm:bulletEnabled val="1"/>
        </dgm:presLayoutVars>
      </dgm:prSet>
      <dgm:spPr/>
      <dgm:t>
        <a:bodyPr/>
        <a:lstStyle/>
        <a:p>
          <a:endParaRPr lang="en-US"/>
        </a:p>
      </dgm:t>
    </dgm:pt>
    <dgm:pt modelId="{923C4636-A8CF-45D8-B5D2-E2DEA611D918}" type="pres">
      <dgm:prSet presAssocID="{4592C813-13BC-44AF-A21C-E8FD5305FAD7}" presName="ChildText" presStyleLbl="revTx" presStyleIdx="1" presStyleCnt="4">
        <dgm:presLayoutVars>
          <dgm:chMax val="0"/>
          <dgm:chPref val="0"/>
          <dgm:bulletEnabled val="1"/>
        </dgm:presLayoutVars>
      </dgm:prSet>
      <dgm:spPr/>
      <dgm:t>
        <a:bodyPr/>
        <a:lstStyle/>
        <a:p>
          <a:endParaRPr lang="en-US"/>
        </a:p>
      </dgm:t>
    </dgm:pt>
    <dgm:pt modelId="{90E16DA3-FE1E-4DC1-B9C9-3703E3ECC900}" type="pres">
      <dgm:prSet presAssocID="{95B1C962-5DAC-432A-A664-D025C044AC12}" presName="sibTrans" presStyleCnt="0"/>
      <dgm:spPr/>
    </dgm:pt>
    <dgm:pt modelId="{D1EED0A7-C921-483F-AFC0-546646CC6645}" type="pres">
      <dgm:prSet presAssocID="{578C9C00-47EC-4959-BFB3-2B9559DCEC41}" presName="composite" presStyleCnt="0"/>
      <dgm:spPr/>
    </dgm:pt>
    <dgm:pt modelId="{79CCCE51-AC60-4C86-9B68-BBCDB4454E10}" type="pres">
      <dgm:prSet presAssocID="{578C9C00-47EC-4959-BFB3-2B9559DCEC41}" presName="bentUpArrow1" presStyleLbl="alignImgPlace1" presStyleIdx="2" presStyleCnt="4"/>
      <dgm:spPr/>
    </dgm:pt>
    <dgm:pt modelId="{8D575D92-1F02-4398-9101-DE6A1D2336D7}" type="pres">
      <dgm:prSet presAssocID="{578C9C00-47EC-4959-BFB3-2B9559DCEC41}" presName="ParentText" presStyleLbl="node1" presStyleIdx="2" presStyleCnt="5" custLinFactNeighborX="380" custLinFactNeighborY="923">
        <dgm:presLayoutVars>
          <dgm:chMax val="1"/>
          <dgm:chPref val="1"/>
          <dgm:bulletEnabled val="1"/>
        </dgm:presLayoutVars>
      </dgm:prSet>
      <dgm:spPr/>
      <dgm:t>
        <a:bodyPr/>
        <a:lstStyle/>
        <a:p>
          <a:endParaRPr lang="en-US"/>
        </a:p>
      </dgm:t>
    </dgm:pt>
    <dgm:pt modelId="{A8F6C22B-E0D8-4537-97A7-DB16B62492E4}" type="pres">
      <dgm:prSet presAssocID="{578C9C00-47EC-4959-BFB3-2B9559DCEC41}" presName="ChildText" presStyleLbl="revTx" presStyleIdx="2" presStyleCnt="4">
        <dgm:presLayoutVars>
          <dgm:chMax val="0"/>
          <dgm:chPref val="0"/>
          <dgm:bulletEnabled val="1"/>
        </dgm:presLayoutVars>
      </dgm:prSet>
      <dgm:spPr/>
      <dgm:t>
        <a:bodyPr/>
        <a:lstStyle/>
        <a:p>
          <a:endParaRPr lang="en-US"/>
        </a:p>
      </dgm:t>
    </dgm:pt>
    <dgm:pt modelId="{3CF334FC-74F9-4894-B75B-60B01970B7DD}" type="pres">
      <dgm:prSet presAssocID="{0E9CAE35-2F75-4F4D-9133-B28DD40CA666}" presName="sibTrans" presStyleCnt="0"/>
      <dgm:spPr/>
    </dgm:pt>
    <dgm:pt modelId="{D5B4512E-56E8-411F-86AF-73581172B295}" type="pres">
      <dgm:prSet presAssocID="{26C45A64-48E5-4445-A285-8A38394C3AC4}" presName="composite" presStyleCnt="0"/>
      <dgm:spPr/>
    </dgm:pt>
    <dgm:pt modelId="{D486626F-59F4-4FFF-B0D7-0B94F97D78A1}" type="pres">
      <dgm:prSet presAssocID="{26C45A64-48E5-4445-A285-8A38394C3AC4}" presName="bentUpArrow1" presStyleLbl="alignImgPlace1" presStyleIdx="3" presStyleCnt="4"/>
      <dgm:spPr/>
    </dgm:pt>
    <dgm:pt modelId="{028ABFC6-C0CC-4002-9ABD-499455451E88}" type="pres">
      <dgm:prSet presAssocID="{26C45A64-48E5-4445-A285-8A38394C3AC4}" presName="ParentText" presStyleLbl="node1" presStyleIdx="3" presStyleCnt="5">
        <dgm:presLayoutVars>
          <dgm:chMax val="1"/>
          <dgm:chPref val="1"/>
          <dgm:bulletEnabled val="1"/>
        </dgm:presLayoutVars>
      </dgm:prSet>
      <dgm:spPr/>
      <dgm:t>
        <a:bodyPr/>
        <a:lstStyle/>
        <a:p>
          <a:endParaRPr lang="en-US"/>
        </a:p>
      </dgm:t>
    </dgm:pt>
    <dgm:pt modelId="{A2F29491-DF5F-49B6-880A-03C6301D9DCE}" type="pres">
      <dgm:prSet presAssocID="{26C45A64-48E5-4445-A285-8A38394C3AC4}" presName="ChildText" presStyleLbl="revTx" presStyleIdx="3" presStyleCnt="4">
        <dgm:presLayoutVars>
          <dgm:chMax val="0"/>
          <dgm:chPref val="0"/>
          <dgm:bulletEnabled val="1"/>
        </dgm:presLayoutVars>
      </dgm:prSet>
      <dgm:spPr/>
    </dgm:pt>
    <dgm:pt modelId="{785AE31E-CAC4-44DB-8DB7-D3FB99B84073}" type="pres">
      <dgm:prSet presAssocID="{3561A9AA-5068-44C3-AAA0-37B123D280D9}" presName="sibTrans" presStyleCnt="0"/>
      <dgm:spPr/>
    </dgm:pt>
    <dgm:pt modelId="{6A339584-528A-4452-A0D9-82907235EC31}" type="pres">
      <dgm:prSet presAssocID="{5E6FD252-9518-444F-9D53-E33A8984B128}" presName="composite" presStyleCnt="0"/>
      <dgm:spPr/>
    </dgm:pt>
    <dgm:pt modelId="{C0755DE0-32C4-4E0D-BC61-9312D0854720}" type="pres">
      <dgm:prSet presAssocID="{5E6FD252-9518-444F-9D53-E33A8984B128}" presName="ParentText" presStyleLbl="node1" presStyleIdx="4" presStyleCnt="5">
        <dgm:presLayoutVars>
          <dgm:chMax val="1"/>
          <dgm:chPref val="1"/>
          <dgm:bulletEnabled val="1"/>
        </dgm:presLayoutVars>
      </dgm:prSet>
      <dgm:spPr/>
      <dgm:t>
        <a:bodyPr/>
        <a:lstStyle/>
        <a:p>
          <a:endParaRPr lang="en-US"/>
        </a:p>
      </dgm:t>
    </dgm:pt>
  </dgm:ptLst>
  <dgm:cxnLst>
    <dgm:cxn modelId="{4566CBA3-0E04-452D-B09C-4152E192514B}" srcId="{A9C15B90-3037-4AE6-B3D1-09F8329D254B}" destId="{26C45A64-48E5-4445-A285-8A38394C3AC4}" srcOrd="3" destOrd="0" parTransId="{0A6EF4BC-8730-4B12-8676-49E0C0C1656C}" sibTransId="{3561A9AA-5068-44C3-AAA0-37B123D280D9}"/>
    <dgm:cxn modelId="{7403079C-E390-4020-A649-DBCFDBACA08B}" type="presOf" srcId="{C9B2C3C5-E9D6-4B8B-80DF-7F6F4C3D45BC}" destId="{27040158-8EB3-4A04-9399-F47B844F1548}" srcOrd="0" destOrd="0" presId="urn:microsoft.com/office/officeart/2005/8/layout/StepDownProcess"/>
    <dgm:cxn modelId="{24C37DBD-A0E3-4CBB-BF82-955CA0046780}" type="presOf" srcId="{5E6FD252-9518-444F-9D53-E33A8984B128}" destId="{C0755DE0-32C4-4E0D-BC61-9312D0854720}" srcOrd="0" destOrd="0" presId="urn:microsoft.com/office/officeart/2005/8/layout/StepDownProcess"/>
    <dgm:cxn modelId="{BC61F4BB-B45E-446E-A700-942D9EEA9BAD}" srcId="{C9B2C3C5-E9D6-4B8B-80DF-7F6F4C3D45BC}" destId="{51277872-C591-4323-ADDB-34AEC2DB9061}" srcOrd="0" destOrd="0" parTransId="{88F3D94B-2F21-4195-A0C9-D6479D73A671}" sibTransId="{57AC9559-9CE4-41A8-80B9-DCDBB59CF6BE}"/>
    <dgm:cxn modelId="{7E32134C-12D9-4EC1-9695-FFEDF7FB3330}" srcId="{A9C15B90-3037-4AE6-B3D1-09F8329D254B}" destId="{4592C813-13BC-44AF-A21C-E8FD5305FAD7}" srcOrd="1" destOrd="0" parTransId="{88893F80-E6C6-4A10-9F42-67D280C5C25B}" sibTransId="{95B1C962-5DAC-432A-A664-D025C044AC12}"/>
    <dgm:cxn modelId="{462EF433-FB8F-43D9-8F0F-085CE5860D52}" type="presOf" srcId="{4592C813-13BC-44AF-A21C-E8FD5305FAD7}" destId="{5FC72926-4910-4EC2-B8AA-859C548A0DEA}" srcOrd="0" destOrd="0" presId="urn:microsoft.com/office/officeart/2005/8/layout/StepDownProcess"/>
    <dgm:cxn modelId="{803E920A-BBD7-470F-AD8D-C1904D00D058}" type="presOf" srcId="{B0BA52E5-E7BF-4F08-9935-4642F87A82BF}" destId="{923C4636-A8CF-45D8-B5D2-E2DEA611D918}" srcOrd="0" destOrd="0" presId="urn:microsoft.com/office/officeart/2005/8/layout/StepDownProcess"/>
    <dgm:cxn modelId="{2AC4B8C4-CEAE-4BC4-87C5-8D97900D7766}" srcId="{4592C813-13BC-44AF-A21C-E8FD5305FAD7}" destId="{B0BA52E5-E7BF-4F08-9935-4642F87A82BF}" srcOrd="0" destOrd="0" parTransId="{254D30D5-2640-4FEB-9EB5-9E8B334FEDFA}" sibTransId="{36EA3CB8-E27B-4210-AA9E-6450C5B86F97}"/>
    <dgm:cxn modelId="{CD13ACA5-F24B-48CD-9AE0-49DA10C1412D}" type="presOf" srcId="{578C9C00-47EC-4959-BFB3-2B9559DCEC41}" destId="{8D575D92-1F02-4398-9101-DE6A1D2336D7}" srcOrd="0" destOrd="0" presId="urn:microsoft.com/office/officeart/2005/8/layout/StepDownProcess"/>
    <dgm:cxn modelId="{C1B0CEF4-4F18-46C6-ACA9-D9D506FD40E9}" srcId="{578C9C00-47EC-4959-BFB3-2B9559DCEC41}" destId="{52023A65-809C-44C5-A229-584E7F2CA449}" srcOrd="0" destOrd="0" parTransId="{3FE431D0-A062-492F-A3D5-BCF6C0323EEA}" sibTransId="{EE97DDCD-2A42-44C6-977D-7520FF479CDF}"/>
    <dgm:cxn modelId="{EE1F35BF-3601-4E62-8814-9E02715EF2BD}" type="presOf" srcId="{52023A65-809C-44C5-A229-584E7F2CA449}" destId="{A8F6C22B-E0D8-4537-97A7-DB16B62492E4}" srcOrd="0" destOrd="0" presId="urn:microsoft.com/office/officeart/2005/8/layout/StepDownProcess"/>
    <dgm:cxn modelId="{036AD60B-38BA-4B35-8055-2B208469672A}" srcId="{A9C15B90-3037-4AE6-B3D1-09F8329D254B}" destId="{5E6FD252-9518-444F-9D53-E33A8984B128}" srcOrd="4" destOrd="0" parTransId="{77416417-7A60-4605-A996-3491A644162B}" sibTransId="{D9E44DAD-017F-4961-B239-3685D32AB1EF}"/>
    <dgm:cxn modelId="{72E899BC-734C-4176-B20B-EEAB36DC792F}" srcId="{A9C15B90-3037-4AE6-B3D1-09F8329D254B}" destId="{C9B2C3C5-E9D6-4B8B-80DF-7F6F4C3D45BC}" srcOrd="0" destOrd="0" parTransId="{7B20230E-D451-47BD-B83C-F37AD9171AA4}" sibTransId="{0FFB6EBF-4408-4374-BE8E-DCEF1D38FFB4}"/>
    <dgm:cxn modelId="{C749CFEE-7FFF-45C0-B229-253AF4F01BBC}" srcId="{A9C15B90-3037-4AE6-B3D1-09F8329D254B}" destId="{578C9C00-47EC-4959-BFB3-2B9559DCEC41}" srcOrd="2" destOrd="0" parTransId="{DD4F1EF2-E48C-43B5-8945-3EF120D6EE09}" sibTransId="{0E9CAE35-2F75-4F4D-9133-B28DD40CA666}"/>
    <dgm:cxn modelId="{00C959E6-2EA6-4894-8DE7-9B794C0D61D0}" type="presOf" srcId="{26C45A64-48E5-4445-A285-8A38394C3AC4}" destId="{028ABFC6-C0CC-4002-9ABD-499455451E88}" srcOrd="0" destOrd="0" presId="urn:microsoft.com/office/officeart/2005/8/layout/StepDownProcess"/>
    <dgm:cxn modelId="{B5056579-CF78-481B-B21D-87D2CF94B1D0}" type="presOf" srcId="{51277872-C591-4323-ADDB-34AEC2DB9061}" destId="{9CE79118-5622-46E8-8396-6CEEF2055842}" srcOrd="0" destOrd="0" presId="urn:microsoft.com/office/officeart/2005/8/layout/StepDownProcess"/>
    <dgm:cxn modelId="{50A091F4-017D-4997-A965-78A7A9F878A1}" type="presOf" srcId="{A9C15B90-3037-4AE6-B3D1-09F8329D254B}" destId="{DDBE33B5-70F9-4C85-A81D-5C37655DD9BB}" srcOrd="0" destOrd="0" presId="urn:microsoft.com/office/officeart/2005/8/layout/StepDownProcess"/>
    <dgm:cxn modelId="{FB622092-8217-4331-A6DF-FC93DA2223FA}" type="presParOf" srcId="{DDBE33B5-70F9-4C85-A81D-5C37655DD9BB}" destId="{E72D7096-AD5C-4E49-818C-A6784974E3CC}" srcOrd="0" destOrd="0" presId="urn:microsoft.com/office/officeart/2005/8/layout/StepDownProcess"/>
    <dgm:cxn modelId="{A5687EEB-A3AC-41CE-8AAC-C06185DA8E9C}" type="presParOf" srcId="{E72D7096-AD5C-4E49-818C-A6784974E3CC}" destId="{FA4B973B-6AA8-4BE8-A7A5-260EF8CEE955}" srcOrd="0" destOrd="0" presId="urn:microsoft.com/office/officeart/2005/8/layout/StepDownProcess"/>
    <dgm:cxn modelId="{5E79472D-0645-4EA0-8804-32A58114D713}" type="presParOf" srcId="{E72D7096-AD5C-4E49-818C-A6784974E3CC}" destId="{27040158-8EB3-4A04-9399-F47B844F1548}" srcOrd="1" destOrd="0" presId="urn:microsoft.com/office/officeart/2005/8/layout/StepDownProcess"/>
    <dgm:cxn modelId="{C889A631-575A-4FE2-9753-E120BC835CF9}" type="presParOf" srcId="{E72D7096-AD5C-4E49-818C-A6784974E3CC}" destId="{9CE79118-5622-46E8-8396-6CEEF2055842}" srcOrd="2" destOrd="0" presId="urn:microsoft.com/office/officeart/2005/8/layout/StepDownProcess"/>
    <dgm:cxn modelId="{B17AB1E7-33C9-454C-BC11-C8B33840CCF3}" type="presParOf" srcId="{DDBE33B5-70F9-4C85-A81D-5C37655DD9BB}" destId="{1D57CF9F-ECE4-4A99-883A-DCE49665ADCD}" srcOrd="1" destOrd="0" presId="urn:microsoft.com/office/officeart/2005/8/layout/StepDownProcess"/>
    <dgm:cxn modelId="{9905CA73-D917-48CA-96AA-29C457A57725}" type="presParOf" srcId="{DDBE33B5-70F9-4C85-A81D-5C37655DD9BB}" destId="{CB0BCAC2-45AD-43CB-BEEA-18FAFB8C56AC}" srcOrd="2" destOrd="0" presId="urn:microsoft.com/office/officeart/2005/8/layout/StepDownProcess"/>
    <dgm:cxn modelId="{4798A5AE-74BB-47F8-B667-C4F3F42FC05E}" type="presParOf" srcId="{CB0BCAC2-45AD-43CB-BEEA-18FAFB8C56AC}" destId="{71CC5AFB-6DA3-4380-B4F9-E8A78F13BE37}" srcOrd="0" destOrd="0" presId="urn:microsoft.com/office/officeart/2005/8/layout/StepDownProcess"/>
    <dgm:cxn modelId="{C371AFB4-80F2-4B45-8890-2B1EEC9ED2FF}" type="presParOf" srcId="{CB0BCAC2-45AD-43CB-BEEA-18FAFB8C56AC}" destId="{5FC72926-4910-4EC2-B8AA-859C548A0DEA}" srcOrd="1" destOrd="0" presId="urn:microsoft.com/office/officeart/2005/8/layout/StepDownProcess"/>
    <dgm:cxn modelId="{244959EC-AB8D-480A-AE3C-B50A65858D94}" type="presParOf" srcId="{CB0BCAC2-45AD-43CB-BEEA-18FAFB8C56AC}" destId="{923C4636-A8CF-45D8-B5D2-E2DEA611D918}" srcOrd="2" destOrd="0" presId="urn:microsoft.com/office/officeart/2005/8/layout/StepDownProcess"/>
    <dgm:cxn modelId="{3CB28C12-DEBC-434E-BD20-4A857A586976}" type="presParOf" srcId="{DDBE33B5-70F9-4C85-A81D-5C37655DD9BB}" destId="{90E16DA3-FE1E-4DC1-B9C9-3703E3ECC900}" srcOrd="3" destOrd="0" presId="urn:microsoft.com/office/officeart/2005/8/layout/StepDownProcess"/>
    <dgm:cxn modelId="{8FAB175E-1F25-4743-B338-CAB5B8049C3F}" type="presParOf" srcId="{DDBE33B5-70F9-4C85-A81D-5C37655DD9BB}" destId="{D1EED0A7-C921-483F-AFC0-546646CC6645}" srcOrd="4" destOrd="0" presId="urn:microsoft.com/office/officeart/2005/8/layout/StepDownProcess"/>
    <dgm:cxn modelId="{BA44EB0C-4ED1-4416-A1F2-A73AEBB023E7}" type="presParOf" srcId="{D1EED0A7-C921-483F-AFC0-546646CC6645}" destId="{79CCCE51-AC60-4C86-9B68-BBCDB4454E10}" srcOrd="0" destOrd="0" presId="urn:microsoft.com/office/officeart/2005/8/layout/StepDownProcess"/>
    <dgm:cxn modelId="{50A5DC7A-27BC-495F-A80C-025BCECA3888}" type="presParOf" srcId="{D1EED0A7-C921-483F-AFC0-546646CC6645}" destId="{8D575D92-1F02-4398-9101-DE6A1D2336D7}" srcOrd="1" destOrd="0" presId="urn:microsoft.com/office/officeart/2005/8/layout/StepDownProcess"/>
    <dgm:cxn modelId="{B4599216-165C-40E0-B573-FE75A6B3FC27}" type="presParOf" srcId="{D1EED0A7-C921-483F-AFC0-546646CC6645}" destId="{A8F6C22B-E0D8-4537-97A7-DB16B62492E4}" srcOrd="2" destOrd="0" presId="urn:microsoft.com/office/officeart/2005/8/layout/StepDownProcess"/>
    <dgm:cxn modelId="{FBEDCAD7-4E6D-41C5-9F9E-C5C4ACBE7A48}" type="presParOf" srcId="{DDBE33B5-70F9-4C85-A81D-5C37655DD9BB}" destId="{3CF334FC-74F9-4894-B75B-60B01970B7DD}" srcOrd="5" destOrd="0" presId="urn:microsoft.com/office/officeart/2005/8/layout/StepDownProcess"/>
    <dgm:cxn modelId="{94CDADA7-028E-41D1-8B20-E374CE78E5EA}" type="presParOf" srcId="{DDBE33B5-70F9-4C85-A81D-5C37655DD9BB}" destId="{D5B4512E-56E8-411F-86AF-73581172B295}" srcOrd="6" destOrd="0" presId="urn:microsoft.com/office/officeart/2005/8/layout/StepDownProcess"/>
    <dgm:cxn modelId="{BA16684A-6C4D-4E61-9E17-EDAA7F1D815F}" type="presParOf" srcId="{D5B4512E-56E8-411F-86AF-73581172B295}" destId="{D486626F-59F4-4FFF-B0D7-0B94F97D78A1}" srcOrd="0" destOrd="0" presId="urn:microsoft.com/office/officeart/2005/8/layout/StepDownProcess"/>
    <dgm:cxn modelId="{89874E09-1C96-4CBB-9426-4A50F3F1BBEA}" type="presParOf" srcId="{D5B4512E-56E8-411F-86AF-73581172B295}" destId="{028ABFC6-C0CC-4002-9ABD-499455451E88}" srcOrd="1" destOrd="0" presId="urn:microsoft.com/office/officeart/2005/8/layout/StepDownProcess"/>
    <dgm:cxn modelId="{9BD99C67-B010-425E-A64E-C3F0672D318D}" type="presParOf" srcId="{D5B4512E-56E8-411F-86AF-73581172B295}" destId="{A2F29491-DF5F-49B6-880A-03C6301D9DCE}" srcOrd="2" destOrd="0" presId="urn:microsoft.com/office/officeart/2005/8/layout/StepDownProcess"/>
    <dgm:cxn modelId="{BD56BAF5-24AE-4D81-8611-7B1EBFF75445}" type="presParOf" srcId="{DDBE33B5-70F9-4C85-A81D-5C37655DD9BB}" destId="{785AE31E-CAC4-44DB-8DB7-D3FB99B84073}" srcOrd="7" destOrd="0" presId="urn:microsoft.com/office/officeart/2005/8/layout/StepDownProcess"/>
    <dgm:cxn modelId="{F845AED4-35A0-4459-B4C5-EB791FED0EC5}" type="presParOf" srcId="{DDBE33B5-70F9-4C85-A81D-5C37655DD9BB}" destId="{6A339584-528A-4452-A0D9-82907235EC31}" srcOrd="8" destOrd="0" presId="urn:microsoft.com/office/officeart/2005/8/layout/StepDownProcess"/>
    <dgm:cxn modelId="{FCFEA380-3856-4389-AE40-4F3525496C29}" type="presParOf" srcId="{6A339584-528A-4452-A0D9-82907235EC31}" destId="{C0755DE0-32C4-4E0D-BC61-9312D085472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E36FC-A95A-4681-A70A-2CECB8D20CDA}"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61062066-497B-4547-9FFA-C0BE68B6F89E}">
      <dgm:prSet phldrT="[Text]"/>
      <dgm:spPr/>
      <dgm:t>
        <a:bodyPr/>
        <a:lstStyle/>
        <a:p>
          <a:r>
            <a:rPr lang="en-US" dirty="0" smtClean="0"/>
            <a:t>Method</a:t>
          </a:r>
          <a:endParaRPr lang="en-US" dirty="0"/>
        </a:p>
      </dgm:t>
    </dgm:pt>
    <dgm:pt modelId="{CB7601AE-3EC5-4931-82A2-11C800D20B13}" type="parTrans" cxnId="{3934952F-991E-4ED1-854C-6D63AD6CF847}">
      <dgm:prSet/>
      <dgm:spPr/>
      <dgm:t>
        <a:bodyPr/>
        <a:lstStyle/>
        <a:p>
          <a:endParaRPr lang="en-US"/>
        </a:p>
      </dgm:t>
    </dgm:pt>
    <dgm:pt modelId="{CF3EA086-0AED-4A7A-B865-18DC31AFB403}" type="sibTrans" cxnId="{3934952F-991E-4ED1-854C-6D63AD6CF847}">
      <dgm:prSet/>
      <dgm:spPr/>
      <dgm:t>
        <a:bodyPr/>
        <a:lstStyle/>
        <a:p>
          <a:endParaRPr lang="en-US"/>
        </a:p>
      </dgm:t>
    </dgm:pt>
    <dgm:pt modelId="{2ABF03C3-774E-43CF-854E-B003A702BA8F}">
      <dgm:prSet phldrT="[Text]"/>
      <dgm:spPr/>
      <dgm:t>
        <a:bodyPr/>
        <a:lstStyle/>
        <a:p>
          <a:r>
            <a:rPr lang="en-US" dirty="0" smtClean="0"/>
            <a:t>Signature</a:t>
          </a:r>
          <a:endParaRPr lang="en-US" dirty="0"/>
        </a:p>
      </dgm:t>
    </dgm:pt>
    <dgm:pt modelId="{A630C7FA-4F68-47BB-95A2-59D8BF8A7F74}" type="parTrans" cxnId="{15A77C80-88BF-4AC9-9218-660324FFAFA3}">
      <dgm:prSet/>
      <dgm:spPr/>
      <dgm:t>
        <a:bodyPr/>
        <a:lstStyle/>
        <a:p>
          <a:endParaRPr lang="en-US"/>
        </a:p>
      </dgm:t>
    </dgm:pt>
    <dgm:pt modelId="{8EBEBD86-E7A1-4400-910B-C25BA7DBC50B}" type="sibTrans" cxnId="{15A77C80-88BF-4AC9-9218-660324FFAFA3}">
      <dgm:prSet/>
      <dgm:spPr/>
      <dgm:t>
        <a:bodyPr/>
        <a:lstStyle/>
        <a:p>
          <a:endParaRPr lang="en-US"/>
        </a:p>
      </dgm:t>
    </dgm:pt>
    <dgm:pt modelId="{64E6233A-B4FD-4EED-8FFC-0DC6D51B4BEB}">
      <dgm:prSet phldrT="[Text]"/>
      <dgm:spPr>
        <a:solidFill>
          <a:schemeClr val="accent4"/>
        </a:solidFill>
      </dgm:spPr>
      <dgm:t>
        <a:bodyPr/>
        <a:lstStyle/>
        <a:p>
          <a:r>
            <a:rPr lang="en-US" dirty="0" smtClean="0"/>
            <a:t>Method Name</a:t>
          </a:r>
          <a:endParaRPr lang="en-US" dirty="0"/>
        </a:p>
      </dgm:t>
    </dgm:pt>
    <dgm:pt modelId="{4D9328BD-6093-490F-AC0A-5058FBC3EC8E}" type="parTrans" cxnId="{F67BFD85-B5C0-455D-AB2A-F8C3BE41E05C}">
      <dgm:prSet/>
      <dgm:spPr/>
      <dgm:t>
        <a:bodyPr/>
        <a:lstStyle/>
        <a:p>
          <a:endParaRPr lang="en-US"/>
        </a:p>
      </dgm:t>
    </dgm:pt>
    <dgm:pt modelId="{E039A1F7-8FF4-43D2-9F67-F76481D44E3E}" type="sibTrans" cxnId="{F67BFD85-B5C0-455D-AB2A-F8C3BE41E05C}">
      <dgm:prSet/>
      <dgm:spPr/>
      <dgm:t>
        <a:bodyPr/>
        <a:lstStyle/>
        <a:p>
          <a:endParaRPr lang="en-US"/>
        </a:p>
      </dgm:t>
    </dgm:pt>
    <dgm:pt modelId="{D4B11526-269C-460F-ABE1-EF8C210DC251}">
      <dgm:prSet phldrT="[Text]"/>
      <dgm:spPr>
        <a:solidFill>
          <a:schemeClr val="accent3"/>
        </a:solidFill>
      </dgm:spPr>
      <dgm:t>
        <a:bodyPr/>
        <a:lstStyle/>
        <a:p>
          <a:r>
            <a:rPr lang="en-US" dirty="0" smtClean="0"/>
            <a:t>Parameters</a:t>
          </a:r>
          <a:endParaRPr lang="en-US" dirty="0"/>
        </a:p>
      </dgm:t>
    </dgm:pt>
    <dgm:pt modelId="{DB4D0B37-A650-4A2A-93F3-9C39D266EF2C}" type="parTrans" cxnId="{B7EB5B27-24CD-4505-AB7E-BD44E70C219F}">
      <dgm:prSet/>
      <dgm:spPr/>
      <dgm:t>
        <a:bodyPr/>
        <a:lstStyle/>
        <a:p>
          <a:endParaRPr lang="en-US"/>
        </a:p>
      </dgm:t>
    </dgm:pt>
    <dgm:pt modelId="{024A14FC-472C-475B-9AF8-2976F9C66E5E}" type="sibTrans" cxnId="{B7EB5B27-24CD-4505-AB7E-BD44E70C219F}">
      <dgm:prSet/>
      <dgm:spPr/>
      <dgm:t>
        <a:bodyPr/>
        <a:lstStyle/>
        <a:p>
          <a:endParaRPr lang="en-US"/>
        </a:p>
      </dgm:t>
    </dgm:pt>
    <dgm:pt modelId="{C8EDE4AA-B3F9-4DBC-AC3F-11166D49B73E}">
      <dgm:prSet phldrT="[Text]"/>
      <dgm:spPr/>
      <dgm:t>
        <a:bodyPr/>
        <a:lstStyle/>
        <a:p>
          <a:r>
            <a:rPr lang="en-US" dirty="0" smtClean="0"/>
            <a:t>Body</a:t>
          </a:r>
          <a:endParaRPr lang="en-US" dirty="0"/>
        </a:p>
      </dgm:t>
    </dgm:pt>
    <dgm:pt modelId="{F7359D77-538D-4A5E-817D-6C629097382B}" type="parTrans" cxnId="{9B77836B-CFB8-40E2-AF0F-125A5FDF1D74}">
      <dgm:prSet/>
      <dgm:spPr/>
      <dgm:t>
        <a:bodyPr/>
        <a:lstStyle/>
        <a:p>
          <a:endParaRPr lang="en-US"/>
        </a:p>
      </dgm:t>
    </dgm:pt>
    <dgm:pt modelId="{063DD96C-4F24-48D2-96D9-1462A2519315}" type="sibTrans" cxnId="{9B77836B-CFB8-40E2-AF0F-125A5FDF1D74}">
      <dgm:prSet/>
      <dgm:spPr/>
      <dgm:t>
        <a:bodyPr/>
        <a:lstStyle/>
        <a:p>
          <a:endParaRPr lang="en-US"/>
        </a:p>
      </dgm:t>
    </dgm:pt>
    <dgm:pt modelId="{4101C443-4FE7-4A96-81D2-5E45ADAD1B1E}">
      <dgm:prSet phldrT="[Text]"/>
      <dgm:spPr>
        <a:solidFill>
          <a:schemeClr val="accent3"/>
        </a:solidFill>
      </dgm:spPr>
      <dgm:t>
        <a:bodyPr/>
        <a:lstStyle/>
        <a:p>
          <a:r>
            <a:rPr lang="en-US" dirty="0" smtClean="0"/>
            <a:t>Variable</a:t>
          </a:r>
          <a:endParaRPr lang="en-US" dirty="0"/>
        </a:p>
      </dgm:t>
    </dgm:pt>
    <dgm:pt modelId="{96EB6D2D-34DC-48E4-8929-E9A5296862BF}" type="parTrans" cxnId="{1DB498F5-E4F2-4140-870D-7AB8239C0AA6}">
      <dgm:prSet/>
      <dgm:spPr/>
      <dgm:t>
        <a:bodyPr/>
        <a:lstStyle/>
        <a:p>
          <a:endParaRPr lang="en-US"/>
        </a:p>
      </dgm:t>
    </dgm:pt>
    <dgm:pt modelId="{29C7057F-AA75-4B51-91EC-7C7941229457}" type="sibTrans" cxnId="{1DB498F5-E4F2-4140-870D-7AB8239C0AA6}">
      <dgm:prSet/>
      <dgm:spPr/>
      <dgm:t>
        <a:bodyPr/>
        <a:lstStyle/>
        <a:p>
          <a:endParaRPr lang="en-US"/>
        </a:p>
      </dgm:t>
    </dgm:pt>
    <dgm:pt modelId="{9BD9EB0E-1520-4BB8-BF78-BA541F8A9A55}">
      <dgm:prSet/>
      <dgm:spPr>
        <a:solidFill>
          <a:schemeClr val="accent4"/>
        </a:solidFill>
      </dgm:spPr>
      <dgm:t>
        <a:bodyPr/>
        <a:lstStyle/>
        <a:p>
          <a:r>
            <a:rPr lang="en-US" dirty="0" smtClean="0"/>
            <a:t>Type</a:t>
          </a:r>
          <a:endParaRPr lang="en-US" dirty="0"/>
        </a:p>
      </dgm:t>
    </dgm:pt>
    <dgm:pt modelId="{C9C5C3D8-CB4E-472F-96A0-6D6D6845A9F6}" type="parTrans" cxnId="{08894BE5-D808-45AD-AE67-288703952F81}">
      <dgm:prSet/>
      <dgm:spPr/>
      <dgm:t>
        <a:bodyPr/>
        <a:lstStyle/>
        <a:p>
          <a:endParaRPr lang="en-US"/>
        </a:p>
      </dgm:t>
    </dgm:pt>
    <dgm:pt modelId="{A0C847E0-6A55-4BD3-9421-BC339D504779}" type="sibTrans" cxnId="{08894BE5-D808-45AD-AE67-288703952F81}">
      <dgm:prSet/>
      <dgm:spPr/>
      <dgm:t>
        <a:bodyPr/>
        <a:lstStyle/>
        <a:p>
          <a:endParaRPr lang="en-US"/>
        </a:p>
      </dgm:t>
    </dgm:pt>
    <dgm:pt modelId="{CC5E9564-3154-4024-8C25-BF9E001D8060}">
      <dgm:prSet/>
      <dgm:spPr>
        <a:solidFill>
          <a:schemeClr val="accent4"/>
        </a:solidFill>
      </dgm:spPr>
      <dgm:t>
        <a:bodyPr/>
        <a:lstStyle/>
        <a:p>
          <a:r>
            <a:rPr lang="en-US" dirty="0" smtClean="0"/>
            <a:t>Name</a:t>
          </a:r>
          <a:endParaRPr lang="en-US" dirty="0"/>
        </a:p>
      </dgm:t>
    </dgm:pt>
    <dgm:pt modelId="{078F3BB3-64FB-4AB2-B493-428BC7D72E80}" type="parTrans" cxnId="{F4FB523B-6C75-4459-B77A-DF292B7161F8}">
      <dgm:prSet/>
      <dgm:spPr/>
      <dgm:t>
        <a:bodyPr/>
        <a:lstStyle/>
        <a:p>
          <a:endParaRPr lang="en-US"/>
        </a:p>
      </dgm:t>
    </dgm:pt>
    <dgm:pt modelId="{78F0B5D7-2EA3-4D65-8C68-A8C47A454067}" type="sibTrans" cxnId="{F4FB523B-6C75-4459-B77A-DF292B7161F8}">
      <dgm:prSet/>
      <dgm:spPr/>
      <dgm:t>
        <a:bodyPr/>
        <a:lstStyle/>
        <a:p>
          <a:endParaRPr lang="en-US"/>
        </a:p>
      </dgm:t>
    </dgm:pt>
    <dgm:pt modelId="{96929ACD-D003-408B-BAFA-66E0FAEE882D}">
      <dgm:prSet/>
      <dgm:spPr/>
      <dgm:t>
        <a:bodyPr/>
        <a:lstStyle/>
        <a:p>
          <a:r>
            <a:rPr lang="en-US" dirty="0" smtClean="0"/>
            <a:t>Area Triangle</a:t>
          </a:r>
          <a:endParaRPr lang="en-US" dirty="0"/>
        </a:p>
      </dgm:t>
    </dgm:pt>
    <dgm:pt modelId="{D4BAD341-0A09-4DF8-8C98-3DCF72D5AEFB}" type="parTrans" cxnId="{4BD3BF62-6935-47FA-8B89-E49D0F1F7351}">
      <dgm:prSet/>
      <dgm:spPr/>
      <dgm:t>
        <a:bodyPr/>
        <a:lstStyle/>
        <a:p>
          <a:endParaRPr lang="en-US"/>
        </a:p>
      </dgm:t>
    </dgm:pt>
    <dgm:pt modelId="{75DD0A9A-0B67-4832-8BF8-A87A76FBD003}" type="sibTrans" cxnId="{4BD3BF62-6935-47FA-8B89-E49D0F1F7351}">
      <dgm:prSet/>
      <dgm:spPr/>
      <dgm:t>
        <a:bodyPr/>
        <a:lstStyle/>
        <a:p>
          <a:endParaRPr lang="en-US"/>
        </a:p>
      </dgm:t>
    </dgm:pt>
    <dgm:pt modelId="{7A1B2F13-9B98-487F-BBCB-A791642E2A15}">
      <dgm:prSet/>
      <dgm:spPr>
        <a:solidFill>
          <a:schemeClr val="accent4"/>
        </a:solidFill>
      </dgm:spPr>
      <dgm:t>
        <a:bodyPr/>
        <a:lstStyle/>
        <a:p>
          <a:r>
            <a:rPr lang="en-US" dirty="0" smtClean="0"/>
            <a:t>Type</a:t>
          </a:r>
          <a:endParaRPr lang="en-US" dirty="0"/>
        </a:p>
      </dgm:t>
    </dgm:pt>
    <dgm:pt modelId="{2EBF59FE-FA70-4CBE-AE91-F80E59C6DBB4}" type="parTrans" cxnId="{10F179A3-1DA7-4114-A02A-404320DBD9AC}">
      <dgm:prSet/>
      <dgm:spPr/>
      <dgm:t>
        <a:bodyPr/>
        <a:lstStyle/>
        <a:p>
          <a:endParaRPr lang="en-US"/>
        </a:p>
      </dgm:t>
    </dgm:pt>
    <dgm:pt modelId="{670344A3-D0BD-43E8-8635-BA5AA8B50E92}" type="sibTrans" cxnId="{10F179A3-1DA7-4114-A02A-404320DBD9AC}">
      <dgm:prSet/>
      <dgm:spPr/>
      <dgm:t>
        <a:bodyPr/>
        <a:lstStyle/>
        <a:p>
          <a:endParaRPr lang="en-US"/>
        </a:p>
      </dgm:t>
    </dgm:pt>
    <dgm:pt modelId="{0A4EAB86-FB9B-44C8-9EBC-359889F0B548}">
      <dgm:prSet/>
      <dgm:spPr/>
      <dgm:t>
        <a:bodyPr/>
        <a:lstStyle/>
        <a:p>
          <a:r>
            <a:rPr lang="en-US" dirty="0" smtClean="0"/>
            <a:t>double</a:t>
          </a:r>
          <a:endParaRPr lang="en-US" dirty="0"/>
        </a:p>
      </dgm:t>
    </dgm:pt>
    <dgm:pt modelId="{B64437B3-AAA6-462B-A023-1A938555B740}" type="parTrans" cxnId="{816E5238-FD53-422C-AE74-9FE06CD716D1}">
      <dgm:prSet/>
      <dgm:spPr/>
      <dgm:t>
        <a:bodyPr/>
        <a:lstStyle/>
        <a:p>
          <a:endParaRPr lang="en-US"/>
        </a:p>
      </dgm:t>
    </dgm:pt>
    <dgm:pt modelId="{DBFC8442-5961-46BE-87ED-8CE3E4ADEBB1}" type="sibTrans" cxnId="{816E5238-FD53-422C-AE74-9FE06CD716D1}">
      <dgm:prSet/>
      <dgm:spPr/>
      <dgm:t>
        <a:bodyPr/>
        <a:lstStyle/>
        <a:p>
          <a:endParaRPr lang="en-US"/>
        </a:p>
      </dgm:t>
    </dgm:pt>
    <dgm:pt modelId="{BE78C642-0959-41EE-855E-2C131CE3D4E5}">
      <dgm:prSet/>
      <dgm:spPr/>
      <dgm:t>
        <a:bodyPr/>
        <a:lstStyle/>
        <a:p>
          <a:r>
            <a:rPr lang="en-US" dirty="0" smtClean="0"/>
            <a:t>side1</a:t>
          </a:r>
          <a:endParaRPr lang="en-US" dirty="0"/>
        </a:p>
      </dgm:t>
    </dgm:pt>
    <dgm:pt modelId="{06F16697-394D-4D05-B6DF-F4A181654AC4}" type="parTrans" cxnId="{73DE30D8-B675-45DA-A510-12449E20E1FD}">
      <dgm:prSet/>
      <dgm:spPr/>
      <dgm:t>
        <a:bodyPr/>
        <a:lstStyle/>
        <a:p>
          <a:endParaRPr lang="en-US"/>
        </a:p>
      </dgm:t>
    </dgm:pt>
    <dgm:pt modelId="{8BF10620-5A7B-4EC6-AA1E-B7748BB4EDE4}" type="sibTrans" cxnId="{73DE30D8-B675-45DA-A510-12449E20E1FD}">
      <dgm:prSet/>
      <dgm:spPr/>
      <dgm:t>
        <a:bodyPr/>
        <a:lstStyle/>
        <a:p>
          <a:endParaRPr lang="en-US"/>
        </a:p>
      </dgm:t>
    </dgm:pt>
    <dgm:pt modelId="{0F9739FE-3BFF-4068-8849-EEA6177233C6}">
      <dgm:prSet/>
      <dgm:spPr/>
      <dgm:t>
        <a:bodyPr/>
        <a:lstStyle/>
        <a:p>
          <a:r>
            <a:rPr lang="en-US" dirty="0" smtClean="0"/>
            <a:t>Comments</a:t>
          </a:r>
          <a:endParaRPr lang="en-US" dirty="0"/>
        </a:p>
      </dgm:t>
    </dgm:pt>
    <dgm:pt modelId="{CFC02DCF-7A59-484D-9187-E85355A0FD20}" type="parTrans" cxnId="{2372501D-6F7A-4125-8466-8377015E80E1}">
      <dgm:prSet/>
      <dgm:spPr/>
      <dgm:t>
        <a:bodyPr/>
        <a:lstStyle/>
        <a:p>
          <a:endParaRPr lang="en-US"/>
        </a:p>
      </dgm:t>
    </dgm:pt>
    <dgm:pt modelId="{10C891DE-AB24-408E-BB27-422EBDBC0D8D}" type="sibTrans" cxnId="{2372501D-6F7A-4125-8466-8377015E80E1}">
      <dgm:prSet/>
      <dgm:spPr/>
      <dgm:t>
        <a:bodyPr/>
        <a:lstStyle/>
        <a:p>
          <a:endParaRPr lang="en-US"/>
        </a:p>
      </dgm:t>
    </dgm:pt>
    <dgm:pt modelId="{3E865DFE-8109-4167-AC1B-8D4960C43152}">
      <dgm:prSet/>
      <dgm:spPr/>
      <dgm:t>
        <a:bodyPr/>
        <a:lstStyle/>
        <a:p>
          <a:r>
            <a:rPr lang="en-US" dirty="0" smtClean="0"/>
            <a:t>Leading</a:t>
          </a:r>
          <a:endParaRPr lang="en-US" dirty="0"/>
        </a:p>
      </dgm:t>
    </dgm:pt>
    <dgm:pt modelId="{9F722B63-0048-4926-876F-81535678AE4C}" type="parTrans" cxnId="{79EB9B87-1BAC-4CB7-8BFF-A1A0C709A459}">
      <dgm:prSet/>
      <dgm:spPr/>
      <dgm:t>
        <a:bodyPr/>
        <a:lstStyle/>
        <a:p>
          <a:endParaRPr lang="en-US"/>
        </a:p>
      </dgm:t>
    </dgm:pt>
    <dgm:pt modelId="{59818D3E-3CFF-47DF-A5D0-03A04FA8534C}" type="sibTrans" cxnId="{79EB9B87-1BAC-4CB7-8BFF-A1A0C709A459}">
      <dgm:prSet/>
      <dgm:spPr/>
      <dgm:t>
        <a:bodyPr/>
        <a:lstStyle/>
        <a:p>
          <a:endParaRPr lang="en-US"/>
        </a:p>
      </dgm:t>
    </dgm:pt>
    <dgm:pt modelId="{B3D86B57-A854-4980-85BF-B9C3D83AADE9}">
      <dgm:prSet/>
      <dgm:spPr>
        <a:solidFill>
          <a:schemeClr val="accent4"/>
        </a:solidFill>
      </dgm:spPr>
      <dgm:t>
        <a:bodyPr/>
        <a:lstStyle/>
        <a:p>
          <a:r>
            <a:rPr lang="en-US" dirty="0" smtClean="0"/>
            <a:t>Line</a:t>
          </a:r>
          <a:endParaRPr lang="en-US" dirty="0"/>
        </a:p>
      </dgm:t>
    </dgm:pt>
    <dgm:pt modelId="{5D635788-409E-4556-969E-2F95A4EE74F9}" type="parTrans" cxnId="{2514D026-9886-407A-90B7-C96C8F6584CA}">
      <dgm:prSet/>
      <dgm:spPr/>
      <dgm:t>
        <a:bodyPr/>
        <a:lstStyle/>
        <a:p>
          <a:endParaRPr lang="en-US"/>
        </a:p>
      </dgm:t>
    </dgm:pt>
    <dgm:pt modelId="{93EAF6F3-E05A-4D69-B9DB-B478D9E7E120}" type="sibTrans" cxnId="{2514D026-9886-407A-90B7-C96C8F6584CA}">
      <dgm:prSet/>
      <dgm:spPr/>
      <dgm:t>
        <a:bodyPr/>
        <a:lstStyle/>
        <a:p>
          <a:endParaRPr lang="en-US"/>
        </a:p>
      </dgm:t>
    </dgm:pt>
    <dgm:pt modelId="{A9F835A3-0FDE-4908-85DB-14AEFEF15A47}">
      <dgm:prSet/>
      <dgm:spPr/>
      <dgm:t>
        <a:bodyPr/>
        <a:lstStyle/>
        <a:p>
          <a:r>
            <a:rPr lang="en-US" dirty="0" smtClean="0"/>
            <a:t>Computes the area</a:t>
          </a:r>
          <a:endParaRPr lang="en-US" dirty="0"/>
        </a:p>
      </dgm:t>
    </dgm:pt>
    <dgm:pt modelId="{FAAA0E93-A0DF-41B8-A9F0-A8ADACF47C2B}" type="parTrans" cxnId="{E3507164-D919-4217-AE8B-97CF408F55F8}">
      <dgm:prSet/>
      <dgm:spPr/>
      <dgm:t>
        <a:bodyPr/>
        <a:lstStyle/>
        <a:p>
          <a:endParaRPr lang="en-US"/>
        </a:p>
      </dgm:t>
    </dgm:pt>
    <dgm:pt modelId="{C3401D35-E884-4B6E-B2C4-B2C56D942E05}" type="sibTrans" cxnId="{E3507164-D919-4217-AE8B-97CF408F55F8}">
      <dgm:prSet/>
      <dgm:spPr/>
      <dgm:t>
        <a:bodyPr/>
        <a:lstStyle/>
        <a:p>
          <a:endParaRPr lang="en-US"/>
        </a:p>
      </dgm:t>
    </dgm:pt>
    <dgm:pt modelId="{CA0C17B3-ABF0-45A8-9516-543DDF6C525C}">
      <dgm:prSet/>
      <dgm:spPr/>
      <dgm:t>
        <a:bodyPr/>
        <a:lstStyle/>
        <a:p>
          <a:r>
            <a:rPr lang="en-US" dirty="0" smtClean="0"/>
            <a:t>Compute the</a:t>
          </a:r>
        </a:p>
        <a:p>
          <a:r>
            <a:rPr lang="en-US" dirty="0" smtClean="0"/>
            <a:t>lengths</a:t>
          </a:r>
          <a:endParaRPr lang="en-US" dirty="0"/>
        </a:p>
      </dgm:t>
    </dgm:pt>
    <dgm:pt modelId="{81507107-F670-400A-96F3-B31A3BD2EE45}" type="parTrans" cxnId="{595973F4-A2DB-435C-8D4E-5FA2446AB131}">
      <dgm:prSet/>
      <dgm:spPr/>
      <dgm:t>
        <a:bodyPr/>
        <a:lstStyle/>
        <a:p>
          <a:endParaRPr lang="en-US"/>
        </a:p>
      </dgm:t>
    </dgm:pt>
    <dgm:pt modelId="{5C13F49A-4AB1-429F-A552-7BF0BC230A64}" type="sibTrans" cxnId="{595973F4-A2DB-435C-8D4E-5FA2446AB131}">
      <dgm:prSet/>
      <dgm:spPr/>
      <dgm:t>
        <a:bodyPr/>
        <a:lstStyle/>
        <a:p>
          <a:endParaRPr lang="en-US"/>
        </a:p>
      </dgm:t>
    </dgm:pt>
    <dgm:pt modelId="{B32EF851-8E21-4355-84C9-89DF18F1011E}">
      <dgm:prSet/>
      <dgm:spPr/>
      <dgm:t>
        <a:bodyPr/>
        <a:lstStyle/>
        <a:p>
          <a:r>
            <a:rPr lang="en-US" dirty="0" smtClean="0"/>
            <a:t>Point</a:t>
          </a:r>
          <a:endParaRPr lang="en-US" dirty="0"/>
        </a:p>
      </dgm:t>
    </dgm:pt>
    <dgm:pt modelId="{368B00AF-F865-4561-AC2A-3434469418DD}" type="parTrans" cxnId="{0AE53477-E482-4A52-A6D6-5ED98810A2E9}">
      <dgm:prSet/>
      <dgm:spPr/>
      <dgm:t>
        <a:bodyPr/>
        <a:lstStyle/>
        <a:p>
          <a:endParaRPr lang="en-US"/>
        </a:p>
      </dgm:t>
    </dgm:pt>
    <dgm:pt modelId="{0461DF06-BC61-4C9E-A4AA-43490774E32A}" type="sibTrans" cxnId="{0AE53477-E482-4A52-A6D6-5ED98810A2E9}">
      <dgm:prSet/>
      <dgm:spPr/>
      <dgm:t>
        <a:bodyPr/>
        <a:lstStyle/>
        <a:p>
          <a:endParaRPr lang="en-US"/>
        </a:p>
      </dgm:t>
    </dgm:pt>
    <dgm:pt modelId="{7F97054A-8503-43CB-8ED7-DC65A9B6D318}">
      <dgm:prSet/>
      <dgm:spPr>
        <a:solidFill>
          <a:schemeClr val="accent4"/>
        </a:solidFill>
      </dgm:spPr>
      <dgm:t>
        <a:bodyPr/>
        <a:lstStyle/>
        <a:p>
          <a:r>
            <a:rPr lang="en-US" dirty="0" smtClean="0"/>
            <a:t>Name</a:t>
          </a:r>
          <a:endParaRPr lang="en-US" dirty="0"/>
        </a:p>
      </dgm:t>
    </dgm:pt>
    <dgm:pt modelId="{7CB8AFE4-750B-4953-AE3A-C80DC6254CB2}" type="parTrans" cxnId="{A57ACD53-2980-4150-9EBD-D9A8D17AC84A}">
      <dgm:prSet/>
      <dgm:spPr/>
      <dgm:t>
        <a:bodyPr/>
        <a:lstStyle/>
        <a:p>
          <a:endParaRPr lang="en-US"/>
        </a:p>
      </dgm:t>
    </dgm:pt>
    <dgm:pt modelId="{AEBF49EC-5D2F-4DB1-8191-D68FFF6656EA}" type="sibTrans" cxnId="{A57ACD53-2980-4150-9EBD-D9A8D17AC84A}">
      <dgm:prSet/>
      <dgm:spPr/>
      <dgm:t>
        <a:bodyPr/>
        <a:lstStyle/>
        <a:p>
          <a:endParaRPr lang="en-US"/>
        </a:p>
      </dgm:t>
    </dgm:pt>
    <dgm:pt modelId="{B76FC584-008C-4245-B3EA-71011AB1893E}">
      <dgm:prSet/>
      <dgm:spPr/>
      <dgm:t>
        <a:bodyPr/>
        <a:lstStyle/>
        <a:p>
          <a:r>
            <a:rPr lang="en-US" dirty="0" smtClean="0"/>
            <a:t>point1</a:t>
          </a:r>
          <a:endParaRPr lang="en-US" dirty="0"/>
        </a:p>
      </dgm:t>
    </dgm:pt>
    <dgm:pt modelId="{60B24DB3-422F-4609-A271-D839C152BC0F}" type="parTrans" cxnId="{9561B71D-2A35-46C6-956E-D4E9DD7F0C1B}">
      <dgm:prSet/>
      <dgm:spPr/>
      <dgm:t>
        <a:bodyPr/>
        <a:lstStyle/>
        <a:p>
          <a:endParaRPr lang="en-US"/>
        </a:p>
      </dgm:t>
    </dgm:pt>
    <dgm:pt modelId="{E99886CB-A2A6-40D7-A2D7-F05582CB4567}" type="sibTrans" cxnId="{9561B71D-2A35-46C6-956E-D4E9DD7F0C1B}">
      <dgm:prSet/>
      <dgm:spPr/>
      <dgm:t>
        <a:bodyPr/>
        <a:lstStyle/>
        <a:p>
          <a:endParaRPr lang="en-US"/>
        </a:p>
      </dgm:t>
    </dgm:pt>
    <dgm:pt modelId="{E43AF173-53A2-4097-AB6D-6ED977254F28}">
      <dgm:prSet/>
      <dgm:spPr>
        <a:solidFill>
          <a:schemeClr val="accent4"/>
        </a:solidFill>
      </dgm:spPr>
      <dgm:t>
        <a:bodyPr/>
        <a:lstStyle/>
        <a:p>
          <a:r>
            <a:rPr lang="en-US" dirty="0" smtClean="0"/>
            <a:t>Method Call</a:t>
          </a:r>
          <a:endParaRPr lang="en-US" dirty="0"/>
        </a:p>
      </dgm:t>
    </dgm:pt>
    <dgm:pt modelId="{03E9F67E-C694-4420-9F28-BF40079CD22E}" type="parTrans" cxnId="{3A9E1FCF-1398-4389-BE9A-2CB38220025B}">
      <dgm:prSet/>
      <dgm:spPr/>
      <dgm:t>
        <a:bodyPr/>
        <a:lstStyle/>
        <a:p>
          <a:endParaRPr lang="en-US"/>
        </a:p>
      </dgm:t>
    </dgm:pt>
    <dgm:pt modelId="{B58B514C-4F2B-4227-B85D-CE9E0DE2B89D}" type="sibTrans" cxnId="{3A9E1FCF-1398-4389-BE9A-2CB38220025B}">
      <dgm:prSet/>
      <dgm:spPr/>
      <dgm:t>
        <a:bodyPr/>
        <a:lstStyle/>
        <a:p>
          <a:endParaRPr lang="en-US"/>
        </a:p>
      </dgm:t>
    </dgm:pt>
    <dgm:pt modelId="{64F8106F-08B2-4A5D-95BA-B8FB9BD10688}">
      <dgm:prSet/>
      <dgm:spPr/>
      <dgm:t>
        <a:bodyPr/>
        <a:lstStyle/>
        <a:p>
          <a:r>
            <a:rPr lang="en-US" dirty="0" smtClean="0"/>
            <a:t>Compute Distance</a:t>
          </a:r>
          <a:endParaRPr lang="en-US" dirty="0"/>
        </a:p>
      </dgm:t>
    </dgm:pt>
    <dgm:pt modelId="{2822FDFE-1863-4AF6-AD9D-164E704885BC}" type="parTrans" cxnId="{63089D5F-AC32-4D6B-9D55-F69D6D18F92D}">
      <dgm:prSet/>
      <dgm:spPr/>
      <dgm:t>
        <a:bodyPr/>
        <a:lstStyle/>
        <a:p>
          <a:endParaRPr lang="en-US"/>
        </a:p>
      </dgm:t>
    </dgm:pt>
    <dgm:pt modelId="{D4EE01A0-C948-4316-A5C7-7B3052A17E06}" type="sibTrans" cxnId="{63089D5F-AC32-4D6B-9D55-F69D6D18F92D}">
      <dgm:prSet/>
      <dgm:spPr/>
      <dgm:t>
        <a:bodyPr/>
        <a:lstStyle/>
        <a:p>
          <a:endParaRPr lang="en-US"/>
        </a:p>
      </dgm:t>
    </dgm:pt>
    <dgm:pt modelId="{DF66D6B9-8E50-49A6-B6F9-8DE2F1D00C30}" type="pres">
      <dgm:prSet presAssocID="{F75E36FC-A95A-4681-A70A-2CECB8D20CDA}" presName="Name0" presStyleCnt="0">
        <dgm:presLayoutVars>
          <dgm:chPref val="1"/>
          <dgm:dir/>
          <dgm:animOne val="branch"/>
          <dgm:animLvl val="lvl"/>
          <dgm:resizeHandles/>
        </dgm:presLayoutVars>
      </dgm:prSet>
      <dgm:spPr/>
      <dgm:t>
        <a:bodyPr/>
        <a:lstStyle/>
        <a:p>
          <a:endParaRPr lang="en-US"/>
        </a:p>
      </dgm:t>
    </dgm:pt>
    <dgm:pt modelId="{7A2B7ADE-6311-4ADA-BE2B-C147A88761C9}" type="pres">
      <dgm:prSet presAssocID="{61062066-497B-4547-9FFA-C0BE68B6F89E}" presName="vertOne" presStyleCnt="0"/>
      <dgm:spPr/>
    </dgm:pt>
    <dgm:pt modelId="{4329E587-EA04-4489-B241-4659B565CA15}" type="pres">
      <dgm:prSet presAssocID="{61062066-497B-4547-9FFA-C0BE68B6F89E}" presName="txOne" presStyleLbl="node0" presStyleIdx="0" presStyleCnt="1" custLinFactNeighborX="11583" custLinFactNeighborY="-436">
        <dgm:presLayoutVars>
          <dgm:chPref val="3"/>
        </dgm:presLayoutVars>
      </dgm:prSet>
      <dgm:spPr/>
      <dgm:t>
        <a:bodyPr/>
        <a:lstStyle/>
        <a:p>
          <a:endParaRPr lang="en-US"/>
        </a:p>
      </dgm:t>
    </dgm:pt>
    <dgm:pt modelId="{29353B5C-807F-411E-ABA3-4C8E7302B068}" type="pres">
      <dgm:prSet presAssocID="{61062066-497B-4547-9FFA-C0BE68B6F89E}" presName="parTransOne" presStyleCnt="0"/>
      <dgm:spPr/>
    </dgm:pt>
    <dgm:pt modelId="{5FA2A299-799A-4EDA-8666-7F5321B4ACFD}" type="pres">
      <dgm:prSet presAssocID="{61062066-497B-4547-9FFA-C0BE68B6F89E}" presName="horzOne" presStyleCnt="0"/>
      <dgm:spPr/>
    </dgm:pt>
    <dgm:pt modelId="{9FE6F0F0-1A20-438A-B40A-891DECE6E2B1}" type="pres">
      <dgm:prSet presAssocID="{2ABF03C3-774E-43CF-854E-B003A702BA8F}" presName="vertTwo" presStyleCnt="0"/>
      <dgm:spPr/>
    </dgm:pt>
    <dgm:pt modelId="{D8E2DDD3-CE31-430A-A0B2-3A9EFEDCF749}" type="pres">
      <dgm:prSet presAssocID="{2ABF03C3-774E-43CF-854E-B003A702BA8F}" presName="txTwo" presStyleLbl="node2" presStyleIdx="0" presStyleCnt="3">
        <dgm:presLayoutVars>
          <dgm:chPref val="3"/>
        </dgm:presLayoutVars>
      </dgm:prSet>
      <dgm:spPr/>
      <dgm:t>
        <a:bodyPr/>
        <a:lstStyle/>
        <a:p>
          <a:endParaRPr lang="en-US"/>
        </a:p>
      </dgm:t>
    </dgm:pt>
    <dgm:pt modelId="{D9F470D9-73A1-49DF-9BF6-94C2625BB027}" type="pres">
      <dgm:prSet presAssocID="{2ABF03C3-774E-43CF-854E-B003A702BA8F}" presName="parTransTwo" presStyleCnt="0"/>
      <dgm:spPr/>
    </dgm:pt>
    <dgm:pt modelId="{F7EB3C15-8E4A-423D-B525-7F7D704E9B74}" type="pres">
      <dgm:prSet presAssocID="{2ABF03C3-774E-43CF-854E-B003A702BA8F}" presName="horzTwo" presStyleCnt="0"/>
      <dgm:spPr/>
    </dgm:pt>
    <dgm:pt modelId="{7FF39F28-6EDE-4463-8E8B-6DC06405DB0D}" type="pres">
      <dgm:prSet presAssocID="{64E6233A-B4FD-4EED-8FFC-0DC6D51B4BEB}" presName="vertThree" presStyleCnt="0"/>
      <dgm:spPr/>
    </dgm:pt>
    <dgm:pt modelId="{44531A91-DB41-4253-84D0-8838493DA77C}" type="pres">
      <dgm:prSet presAssocID="{64E6233A-B4FD-4EED-8FFC-0DC6D51B4BEB}" presName="txThree" presStyleLbl="node3" presStyleIdx="0" presStyleCnt="6">
        <dgm:presLayoutVars>
          <dgm:chPref val="3"/>
        </dgm:presLayoutVars>
      </dgm:prSet>
      <dgm:spPr/>
      <dgm:t>
        <a:bodyPr/>
        <a:lstStyle/>
        <a:p>
          <a:endParaRPr lang="en-US"/>
        </a:p>
      </dgm:t>
    </dgm:pt>
    <dgm:pt modelId="{150543A6-86EC-4966-9092-4A89AE3D8509}" type="pres">
      <dgm:prSet presAssocID="{64E6233A-B4FD-4EED-8FFC-0DC6D51B4BEB}" presName="parTransThree" presStyleCnt="0"/>
      <dgm:spPr/>
    </dgm:pt>
    <dgm:pt modelId="{9AD15F41-A63B-4D1D-BBC2-A8453727D7E3}" type="pres">
      <dgm:prSet presAssocID="{64E6233A-B4FD-4EED-8FFC-0DC6D51B4BEB}" presName="horzThree" presStyleCnt="0"/>
      <dgm:spPr/>
    </dgm:pt>
    <dgm:pt modelId="{8C6B1751-4B56-4118-816B-458947AD6249}" type="pres">
      <dgm:prSet presAssocID="{96929ACD-D003-408B-BAFA-66E0FAEE882D}" presName="vertFour" presStyleCnt="0">
        <dgm:presLayoutVars>
          <dgm:chPref val="3"/>
        </dgm:presLayoutVars>
      </dgm:prSet>
      <dgm:spPr/>
    </dgm:pt>
    <dgm:pt modelId="{24F6E223-E77F-42F4-84FE-7D33A24E3A53}" type="pres">
      <dgm:prSet presAssocID="{96929ACD-D003-408B-BAFA-66E0FAEE882D}" presName="txFour" presStyleLbl="node4" presStyleIdx="0" presStyleCnt="12">
        <dgm:presLayoutVars>
          <dgm:chPref val="3"/>
        </dgm:presLayoutVars>
      </dgm:prSet>
      <dgm:spPr/>
      <dgm:t>
        <a:bodyPr/>
        <a:lstStyle/>
        <a:p>
          <a:endParaRPr lang="en-US"/>
        </a:p>
      </dgm:t>
    </dgm:pt>
    <dgm:pt modelId="{ED22A99B-3EEC-4F2A-A800-2DCFF2FFCCC2}" type="pres">
      <dgm:prSet presAssocID="{96929ACD-D003-408B-BAFA-66E0FAEE882D}" presName="horzFour" presStyleCnt="0"/>
      <dgm:spPr/>
    </dgm:pt>
    <dgm:pt modelId="{8357D6B6-718E-4452-A2BB-77683266A997}" type="pres">
      <dgm:prSet presAssocID="{E039A1F7-8FF4-43D2-9F67-F76481D44E3E}" presName="sibSpaceThree" presStyleCnt="0"/>
      <dgm:spPr/>
    </dgm:pt>
    <dgm:pt modelId="{AE9657F0-7BAA-4F12-8588-9FCD7B247CE0}" type="pres">
      <dgm:prSet presAssocID="{D4B11526-269C-460F-ABE1-EF8C210DC251}" presName="vertThree" presStyleCnt="0"/>
      <dgm:spPr/>
    </dgm:pt>
    <dgm:pt modelId="{4DFC047F-1C47-4B12-AECE-1D37F54F92D1}" type="pres">
      <dgm:prSet presAssocID="{D4B11526-269C-460F-ABE1-EF8C210DC251}" presName="txThree" presStyleLbl="node3" presStyleIdx="1" presStyleCnt="6">
        <dgm:presLayoutVars>
          <dgm:chPref val="3"/>
        </dgm:presLayoutVars>
      </dgm:prSet>
      <dgm:spPr/>
      <dgm:t>
        <a:bodyPr/>
        <a:lstStyle/>
        <a:p>
          <a:endParaRPr lang="en-US"/>
        </a:p>
      </dgm:t>
    </dgm:pt>
    <dgm:pt modelId="{28DAEBFD-FF38-498C-B80B-E60931F45E97}" type="pres">
      <dgm:prSet presAssocID="{D4B11526-269C-460F-ABE1-EF8C210DC251}" presName="parTransThree" presStyleCnt="0"/>
      <dgm:spPr/>
    </dgm:pt>
    <dgm:pt modelId="{7E1C2C49-EA83-4927-8640-37ADD0C8250C}" type="pres">
      <dgm:prSet presAssocID="{D4B11526-269C-460F-ABE1-EF8C210DC251}" presName="horzThree" presStyleCnt="0"/>
      <dgm:spPr/>
    </dgm:pt>
    <dgm:pt modelId="{EFF7B078-5629-40A3-9309-09F6B6C41CFA}" type="pres">
      <dgm:prSet presAssocID="{7A1B2F13-9B98-487F-BBCB-A791642E2A15}" presName="vertFour" presStyleCnt="0">
        <dgm:presLayoutVars>
          <dgm:chPref val="3"/>
        </dgm:presLayoutVars>
      </dgm:prSet>
      <dgm:spPr/>
    </dgm:pt>
    <dgm:pt modelId="{E72887F5-4AF9-451F-A2F9-68BA5B2B0E67}" type="pres">
      <dgm:prSet presAssocID="{7A1B2F13-9B98-487F-BBCB-A791642E2A15}" presName="txFour" presStyleLbl="node4" presStyleIdx="1" presStyleCnt="12">
        <dgm:presLayoutVars>
          <dgm:chPref val="3"/>
        </dgm:presLayoutVars>
      </dgm:prSet>
      <dgm:spPr/>
      <dgm:t>
        <a:bodyPr/>
        <a:lstStyle/>
        <a:p>
          <a:endParaRPr lang="en-US"/>
        </a:p>
      </dgm:t>
    </dgm:pt>
    <dgm:pt modelId="{49ACEDF6-21A1-4FAA-B90F-6CB54E776A1D}" type="pres">
      <dgm:prSet presAssocID="{7A1B2F13-9B98-487F-BBCB-A791642E2A15}" presName="parTransFour" presStyleCnt="0"/>
      <dgm:spPr/>
    </dgm:pt>
    <dgm:pt modelId="{B9207C8E-D7FF-4263-8212-931100781DDE}" type="pres">
      <dgm:prSet presAssocID="{7A1B2F13-9B98-487F-BBCB-A791642E2A15}" presName="horzFour" presStyleCnt="0"/>
      <dgm:spPr/>
    </dgm:pt>
    <dgm:pt modelId="{65B40141-9D24-40DB-9918-D3704371186F}" type="pres">
      <dgm:prSet presAssocID="{B32EF851-8E21-4355-84C9-89DF18F1011E}" presName="vertFour" presStyleCnt="0">
        <dgm:presLayoutVars>
          <dgm:chPref val="3"/>
        </dgm:presLayoutVars>
      </dgm:prSet>
      <dgm:spPr/>
    </dgm:pt>
    <dgm:pt modelId="{DD060606-4280-4BDD-9DE6-0ECF880BA4EF}" type="pres">
      <dgm:prSet presAssocID="{B32EF851-8E21-4355-84C9-89DF18F1011E}" presName="txFour" presStyleLbl="node4" presStyleIdx="2" presStyleCnt="12">
        <dgm:presLayoutVars>
          <dgm:chPref val="3"/>
        </dgm:presLayoutVars>
      </dgm:prSet>
      <dgm:spPr/>
      <dgm:t>
        <a:bodyPr/>
        <a:lstStyle/>
        <a:p>
          <a:endParaRPr lang="en-US"/>
        </a:p>
      </dgm:t>
    </dgm:pt>
    <dgm:pt modelId="{4D3E3FFD-AFA5-41D2-9C65-170DED7E485C}" type="pres">
      <dgm:prSet presAssocID="{B32EF851-8E21-4355-84C9-89DF18F1011E}" presName="horzFour" presStyleCnt="0"/>
      <dgm:spPr/>
    </dgm:pt>
    <dgm:pt modelId="{687E15AB-8318-4F97-9FDB-C548537B104A}" type="pres">
      <dgm:prSet presAssocID="{670344A3-D0BD-43E8-8635-BA5AA8B50E92}" presName="sibSpaceFour" presStyleCnt="0"/>
      <dgm:spPr/>
    </dgm:pt>
    <dgm:pt modelId="{0BAB93D5-A9A5-46E9-81E9-91EBDD4F1CCA}" type="pres">
      <dgm:prSet presAssocID="{7F97054A-8503-43CB-8ED7-DC65A9B6D318}" presName="vertFour" presStyleCnt="0">
        <dgm:presLayoutVars>
          <dgm:chPref val="3"/>
        </dgm:presLayoutVars>
      </dgm:prSet>
      <dgm:spPr/>
    </dgm:pt>
    <dgm:pt modelId="{D56E5F53-F970-4441-8218-9421EB95FDBC}" type="pres">
      <dgm:prSet presAssocID="{7F97054A-8503-43CB-8ED7-DC65A9B6D318}" presName="txFour" presStyleLbl="node4" presStyleIdx="3" presStyleCnt="12">
        <dgm:presLayoutVars>
          <dgm:chPref val="3"/>
        </dgm:presLayoutVars>
      </dgm:prSet>
      <dgm:spPr/>
      <dgm:t>
        <a:bodyPr/>
        <a:lstStyle/>
        <a:p>
          <a:endParaRPr lang="en-US"/>
        </a:p>
      </dgm:t>
    </dgm:pt>
    <dgm:pt modelId="{FD7199CE-C6D0-4CF5-A16C-D4F9910B5980}" type="pres">
      <dgm:prSet presAssocID="{7F97054A-8503-43CB-8ED7-DC65A9B6D318}" presName="parTransFour" presStyleCnt="0"/>
      <dgm:spPr/>
    </dgm:pt>
    <dgm:pt modelId="{DED8772E-FB18-425D-836A-3CF2E77EAB27}" type="pres">
      <dgm:prSet presAssocID="{7F97054A-8503-43CB-8ED7-DC65A9B6D318}" presName="horzFour" presStyleCnt="0"/>
      <dgm:spPr/>
    </dgm:pt>
    <dgm:pt modelId="{715C79A7-EFD4-46E5-B355-79F88C65314A}" type="pres">
      <dgm:prSet presAssocID="{B76FC584-008C-4245-B3EA-71011AB1893E}" presName="vertFour" presStyleCnt="0">
        <dgm:presLayoutVars>
          <dgm:chPref val="3"/>
        </dgm:presLayoutVars>
      </dgm:prSet>
      <dgm:spPr/>
    </dgm:pt>
    <dgm:pt modelId="{4C93B015-113C-4385-B397-B913C2472754}" type="pres">
      <dgm:prSet presAssocID="{B76FC584-008C-4245-B3EA-71011AB1893E}" presName="txFour" presStyleLbl="node4" presStyleIdx="4" presStyleCnt="12">
        <dgm:presLayoutVars>
          <dgm:chPref val="3"/>
        </dgm:presLayoutVars>
      </dgm:prSet>
      <dgm:spPr/>
      <dgm:t>
        <a:bodyPr/>
        <a:lstStyle/>
        <a:p>
          <a:endParaRPr lang="en-US"/>
        </a:p>
      </dgm:t>
    </dgm:pt>
    <dgm:pt modelId="{73AFDEC6-7775-4CBD-B0E8-857C6E91BB65}" type="pres">
      <dgm:prSet presAssocID="{B76FC584-008C-4245-B3EA-71011AB1893E}" presName="horzFour" presStyleCnt="0"/>
      <dgm:spPr/>
    </dgm:pt>
    <dgm:pt modelId="{C9FF76FB-414B-4DAC-AD70-A8567F37ACA9}" type="pres">
      <dgm:prSet presAssocID="{8EBEBD86-E7A1-4400-910B-C25BA7DBC50B}" presName="sibSpaceTwo" presStyleCnt="0"/>
      <dgm:spPr/>
    </dgm:pt>
    <dgm:pt modelId="{08AAE9FD-E566-4E0F-99D4-EB5C30A59CF4}" type="pres">
      <dgm:prSet presAssocID="{C8EDE4AA-B3F9-4DBC-AC3F-11166D49B73E}" presName="vertTwo" presStyleCnt="0"/>
      <dgm:spPr/>
    </dgm:pt>
    <dgm:pt modelId="{5EBEEF55-0E22-490D-AD6F-C766C857D0A5}" type="pres">
      <dgm:prSet presAssocID="{C8EDE4AA-B3F9-4DBC-AC3F-11166D49B73E}" presName="txTwo" presStyleLbl="node2" presStyleIdx="1" presStyleCnt="3">
        <dgm:presLayoutVars>
          <dgm:chPref val="3"/>
        </dgm:presLayoutVars>
      </dgm:prSet>
      <dgm:spPr/>
      <dgm:t>
        <a:bodyPr/>
        <a:lstStyle/>
        <a:p>
          <a:endParaRPr lang="en-US"/>
        </a:p>
      </dgm:t>
    </dgm:pt>
    <dgm:pt modelId="{45539D06-840F-442B-AD8C-BDF22FB146BE}" type="pres">
      <dgm:prSet presAssocID="{C8EDE4AA-B3F9-4DBC-AC3F-11166D49B73E}" presName="parTransTwo" presStyleCnt="0"/>
      <dgm:spPr/>
    </dgm:pt>
    <dgm:pt modelId="{5B8E36FC-845B-43EE-AA9C-525B51CB8842}" type="pres">
      <dgm:prSet presAssocID="{C8EDE4AA-B3F9-4DBC-AC3F-11166D49B73E}" presName="horzTwo" presStyleCnt="0"/>
      <dgm:spPr/>
    </dgm:pt>
    <dgm:pt modelId="{26F977AB-17ED-4C87-87C3-64C9AD1E2749}" type="pres">
      <dgm:prSet presAssocID="{4101C443-4FE7-4A96-81D2-5E45ADAD1B1E}" presName="vertThree" presStyleCnt="0"/>
      <dgm:spPr/>
    </dgm:pt>
    <dgm:pt modelId="{A72B1838-DE21-40E7-B6C0-0CE785B1610C}" type="pres">
      <dgm:prSet presAssocID="{4101C443-4FE7-4A96-81D2-5E45ADAD1B1E}" presName="txThree" presStyleLbl="node3" presStyleIdx="2" presStyleCnt="6">
        <dgm:presLayoutVars>
          <dgm:chPref val="3"/>
        </dgm:presLayoutVars>
      </dgm:prSet>
      <dgm:spPr/>
      <dgm:t>
        <a:bodyPr/>
        <a:lstStyle/>
        <a:p>
          <a:endParaRPr lang="en-US"/>
        </a:p>
      </dgm:t>
    </dgm:pt>
    <dgm:pt modelId="{B245DE5A-2916-4D55-BC77-912B6E6D6867}" type="pres">
      <dgm:prSet presAssocID="{4101C443-4FE7-4A96-81D2-5E45ADAD1B1E}" presName="parTransThree" presStyleCnt="0"/>
      <dgm:spPr/>
    </dgm:pt>
    <dgm:pt modelId="{5257E52B-43F9-42D5-8313-5CEC3EE380D5}" type="pres">
      <dgm:prSet presAssocID="{4101C443-4FE7-4A96-81D2-5E45ADAD1B1E}" presName="horzThree" presStyleCnt="0"/>
      <dgm:spPr/>
    </dgm:pt>
    <dgm:pt modelId="{6FEC1E56-DF02-4EC4-9290-D26D931FD491}" type="pres">
      <dgm:prSet presAssocID="{9BD9EB0E-1520-4BB8-BF78-BA541F8A9A55}" presName="vertFour" presStyleCnt="0">
        <dgm:presLayoutVars>
          <dgm:chPref val="3"/>
        </dgm:presLayoutVars>
      </dgm:prSet>
      <dgm:spPr/>
    </dgm:pt>
    <dgm:pt modelId="{281DD1F8-6382-4A20-91E7-4C1AE6EDCA47}" type="pres">
      <dgm:prSet presAssocID="{9BD9EB0E-1520-4BB8-BF78-BA541F8A9A55}" presName="txFour" presStyleLbl="node4" presStyleIdx="5" presStyleCnt="12" custLinFactNeighborX="1038" custLinFactNeighborY="-2208">
        <dgm:presLayoutVars>
          <dgm:chPref val="3"/>
        </dgm:presLayoutVars>
      </dgm:prSet>
      <dgm:spPr/>
      <dgm:t>
        <a:bodyPr/>
        <a:lstStyle/>
        <a:p>
          <a:endParaRPr lang="en-US"/>
        </a:p>
      </dgm:t>
    </dgm:pt>
    <dgm:pt modelId="{D280FBB9-4347-4686-981E-D78583B81CE7}" type="pres">
      <dgm:prSet presAssocID="{9BD9EB0E-1520-4BB8-BF78-BA541F8A9A55}" presName="parTransFour" presStyleCnt="0"/>
      <dgm:spPr/>
    </dgm:pt>
    <dgm:pt modelId="{9D3C5CB6-D562-4AB4-8836-0BB09ED4885A}" type="pres">
      <dgm:prSet presAssocID="{9BD9EB0E-1520-4BB8-BF78-BA541F8A9A55}" presName="horzFour" presStyleCnt="0"/>
      <dgm:spPr/>
    </dgm:pt>
    <dgm:pt modelId="{C1517FEB-8FEF-4241-94C3-A617573C1E1D}" type="pres">
      <dgm:prSet presAssocID="{0A4EAB86-FB9B-44C8-9EBC-359889F0B548}" presName="vertFour" presStyleCnt="0">
        <dgm:presLayoutVars>
          <dgm:chPref val="3"/>
        </dgm:presLayoutVars>
      </dgm:prSet>
      <dgm:spPr/>
    </dgm:pt>
    <dgm:pt modelId="{C387FA39-C55D-469D-A5B5-9B80E533FAD5}" type="pres">
      <dgm:prSet presAssocID="{0A4EAB86-FB9B-44C8-9EBC-359889F0B548}" presName="txFour" presStyleLbl="node4" presStyleIdx="6" presStyleCnt="12">
        <dgm:presLayoutVars>
          <dgm:chPref val="3"/>
        </dgm:presLayoutVars>
      </dgm:prSet>
      <dgm:spPr/>
      <dgm:t>
        <a:bodyPr/>
        <a:lstStyle/>
        <a:p>
          <a:endParaRPr lang="en-US"/>
        </a:p>
      </dgm:t>
    </dgm:pt>
    <dgm:pt modelId="{5CFC2529-FEBF-457D-B74C-70A5BEBAD0AA}" type="pres">
      <dgm:prSet presAssocID="{0A4EAB86-FB9B-44C8-9EBC-359889F0B548}" presName="horzFour" presStyleCnt="0"/>
      <dgm:spPr/>
    </dgm:pt>
    <dgm:pt modelId="{EB68A649-B56B-4357-9C93-B33786643E66}" type="pres">
      <dgm:prSet presAssocID="{A0C847E0-6A55-4BD3-9421-BC339D504779}" presName="sibSpaceFour" presStyleCnt="0"/>
      <dgm:spPr/>
    </dgm:pt>
    <dgm:pt modelId="{01AB71F3-6765-412E-BF27-1F1B90D8E678}" type="pres">
      <dgm:prSet presAssocID="{CC5E9564-3154-4024-8C25-BF9E001D8060}" presName="vertFour" presStyleCnt="0">
        <dgm:presLayoutVars>
          <dgm:chPref val="3"/>
        </dgm:presLayoutVars>
      </dgm:prSet>
      <dgm:spPr/>
    </dgm:pt>
    <dgm:pt modelId="{64C49439-4033-4FDD-9300-87877EEECE0B}" type="pres">
      <dgm:prSet presAssocID="{CC5E9564-3154-4024-8C25-BF9E001D8060}" presName="txFour" presStyleLbl="node4" presStyleIdx="7" presStyleCnt="12">
        <dgm:presLayoutVars>
          <dgm:chPref val="3"/>
        </dgm:presLayoutVars>
      </dgm:prSet>
      <dgm:spPr/>
      <dgm:t>
        <a:bodyPr/>
        <a:lstStyle/>
        <a:p>
          <a:endParaRPr lang="en-US"/>
        </a:p>
      </dgm:t>
    </dgm:pt>
    <dgm:pt modelId="{AD3DF85C-EC92-404D-92FF-ACC2A293A94C}" type="pres">
      <dgm:prSet presAssocID="{CC5E9564-3154-4024-8C25-BF9E001D8060}" presName="parTransFour" presStyleCnt="0"/>
      <dgm:spPr/>
    </dgm:pt>
    <dgm:pt modelId="{7EF16387-450E-4A34-9F94-89F88B38E97F}" type="pres">
      <dgm:prSet presAssocID="{CC5E9564-3154-4024-8C25-BF9E001D8060}" presName="horzFour" presStyleCnt="0"/>
      <dgm:spPr/>
    </dgm:pt>
    <dgm:pt modelId="{F2A1FA65-B633-4818-BFF4-066901DB9853}" type="pres">
      <dgm:prSet presAssocID="{BE78C642-0959-41EE-855E-2C131CE3D4E5}" presName="vertFour" presStyleCnt="0">
        <dgm:presLayoutVars>
          <dgm:chPref val="3"/>
        </dgm:presLayoutVars>
      </dgm:prSet>
      <dgm:spPr/>
    </dgm:pt>
    <dgm:pt modelId="{23D856D7-4EFB-498E-9E51-0CA3B7B74955}" type="pres">
      <dgm:prSet presAssocID="{BE78C642-0959-41EE-855E-2C131CE3D4E5}" presName="txFour" presStyleLbl="node4" presStyleIdx="8" presStyleCnt="12">
        <dgm:presLayoutVars>
          <dgm:chPref val="3"/>
        </dgm:presLayoutVars>
      </dgm:prSet>
      <dgm:spPr/>
      <dgm:t>
        <a:bodyPr/>
        <a:lstStyle/>
        <a:p>
          <a:endParaRPr lang="en-US"/>
        </a:p>
      </dgm:t>
    </dgm:pt>
    <dgm:pt modelId="{42E463F9-A437-4988-AFBA-E3F148E0B5A4}" type="pres">
      <dgm:prSet presAssocID="{BE78C642-0959-41EE-855E-2C131CE3D4E5}" presName="horzFour" presStyleCnt="0"/>
      <dgm:spPr/>
    </dgm:pt>
    <dgm:pt modelId="{A80C88C4-FDAE-4C75-9EF5-6A828D5ED77F}" type="pres">
      <dgm:prSet presAssocID="{29C7057F-AA75-4B51-91EC-7C7941229457}" presName="sibSpaceThree" presStyleCnt="0"/>
      <dgm:spPr/>
    </dgm:pt>
    <dgm:pt modelId="{CF0FB688-B7E6-4623-BD86-F6F18FDAA77B}" type="pres">
      <dgm:prSet presAssocID="{E43AF173-53A2-4097-AB6D-6ED977254F28}" presName="vertThree" presStyleCnt="0"/>
      <dgm:spPr/>
    </dgm:pt>
    <dgm:pt modelId="{44F66F99-50AF-447A-8ACC-C2AA05EBD7C2}" type="pres">
      <dgm:prSet presAssocID="{E43AF173-53A2-4097-AB6D-6ED977254F28}" presName="txThree" presStyleLbl="node3" presStyleIdx="3" presStyleCnt="6">
        <dgm:presLayoutVars>
          <dgm:chPref val="3"/>
        </dgm:presLayoutVars>
      </dgm:prSet>
      <dgm:spPr/>
      <dgm:t>
        <a:bodyPr/>
        <a:lstStyle/>
        <a:p>
          <a:endParaRPr lang="en-US"/>
        </a:p>
      </dgm:t>
    </dgm:pt>
    <dgm:pt modelId="{C619364F-DB6C-45BF-9EBC-9BC2A0DFAF9F}" type="pres">
      <dgm:prSet presAssocID="{E43AF173-53A2-4097-AB6D-6ED977254F28}" presName="parTransThree" presStyleCnt="0"/>
      <dgm:spPr/>
    </dgm:pt>
    <dgm:pt modelId="{A2699A20-3701-4372-90A0-FCE75918551E}" type="pres">
      <dgm:prSet presAssocID="{E43AF173-53A2-4097-AB6D-6ED977254F28}" presName="horzThree" presStyleCnt="0"/>
      <dgm:spPr/>
    </dgm:pt>
    <dgm:pt modelId="{BDF2838D-DDB7-4418-A983-6665ED0A91EF}" type="pres">
      <dgm:prSet presAssocID="{64F8106F-08B2-4A5D-95BA-B8FB9BD10688}" presName="vertFour" presStyleCnt="0">
        <dgm:presLayoutVars>
          <dgm:chPref val="3"/>
        </dgm:presLayoutVars>
      </dgm:prSet>
      <dgm:spPr/>
    </dgm:pt>
    <dgm:pt modelId="{2D170A7C-C2AC-4C19-9170-0137CC54C7B0}" type="pres">
      <dgm:prSet presAssocID="{64F8106F-08B2-4A5D-95BA-B8FB9BD10688}" presName="txFour" presStyleLbl="node4" presStyleIdx="9" presStyleCnt="12">
        <dgm:presLayoutVars>
          <dgm:chPref val="3"/>
        </dgm:presLayoutVars>
      </dgm:prSet>
      <dgm:spPr/>
      <dgm:t>
        <a:bodyPr/>
        <a:lstStyle/>
        <a:p>
          <a:endParaRPr lang="en-US"/>
        </a:p>
      </dgm:t>
    </dgm:pt>
    <dgm:pt modelId="{BC5ECA74-EF13-476B-B11A-3A44833986DA}" type="pres">
      <dgm:prSet presAssocID="{64F8106F-08B2-4A5D-95BA-B8FB9BD10688}" presName="horzFour" presStyleCnt="0"/>
      <dgm:spPr/>
    </dgm:pt>
    <dgm:pt modelId="{81F4BB88-2F2A-4978-AA14-492DB1765162}" type="pres">
      <dgm:prSet presAssocID="{063DD96C-4F24-48D2-96D9-1462A2519315}" presName="sibSpaceTwo" presStyleCnt="0"/>
      <dgm:spPr/>
    </dgm:pt>
    <dgm:pt modelId="{8757991B-0F46-44DD-A35F-40AD4A42E688}" type="pres">
      <dgm:prSet presAssocID="{0F9739FE-3BFF-4068-8849-EEA6177233C6}" presName="vertTwo" presStyleCnt="0"/>
      <dgm:spPr/>
    </dgm:pt>
    <dgm:pt modelId="{AC651A7C-5F8D-4EBB-8EA5-55B15EE2A072}" type="pres">
      <dgm:prSet presAssocID="{0F9739FE-3BFF-4068-8849-EEA6177233C6}" presName="txTwo" presStyleLbl="node2" presStyleIdx="2" presStyleCnt="3">
        <dgm:presLayoutVars>
          <dgm:chPref val="3"/>
        </dgm:presLayoutVars>
      </dgm:prSet>
      <dgm:spPr/>
      <dgm:t>
        <a:bodyPr/>
        <a:lstStyle/>
        <a:p>
          <a:endParaRPr lang="en-US"/>
        </a:p>
      </dgm:t>
    </dgm:pt>
    <dgm:pt modelId="{74DE1507-C7D9-4B2B-82ED-256BDEF4247F}" type="pres">
      <dgm:prSet presAssocID="{0F9739FE-3BFF-4068-8849-EEA6177233C6}" presName="parTransTwo" presStyleCnt="0"/>
      <dgm:spPr/>
    </dgm:pt>
    <dgm:pt modelId="{0E375EBF-FAFB-4584-9AF9-AE0D17967C11}" type="pres">
      <dgm:prSet presAssocID="{0F9739FE-3BFF-4068-8849-EEA6177233C6}" presName="horzTwo" presStyleCnt="0"/>
      <dgm:spPr/>
    </dgm:pt>
    <dgm:pt modelId="{9D938226-6164-4A75-AE82-B98714CB383C}" type="pres">
      <dgm:prSet presAssocID="{3E865DFE-8109-4167-AC1B-8D4960C43152}" presName="vertThree" presStyleCnt="0"/>
      <dgm:spPr/>
    </dgm:pt>
    <dgm:pt modelId="{CA7744BE-2CB3-4C46-9D23-F615687F35EF}" type="pres">
      <dgm:prSet presAssocID="{3E865DFE-8109-4167-AC1B-8D4960C43152}" presName="txThree" presStyleLbl="node3" presStyleIdx="4" presStyleCnt="6">
        <dgm:presLayoutVars>
          <dgm:chPref val="3"/>
        </dgm:presLayoutVars>
      </dgm:prSet>
      <dgm:spPr/>
      <dgm:t>
        <a:bodyPr/>
        <a:lstStyle/>
        <a:p>
          <a:endParaRPr lang="en-US"/>
        </a:p>
      </dgm:t>
    </dgm:pt>
    <dgm:pt modelId="{7E577A6C-B522-4AAE-8973-73DD3D545D68}" type="pres">
      <dgm:prSet presAssocID="{3E865DFE-8109-4167-AC1B-8D4960C43152}" presName="parTransThree" presStyleCnt="0"/>
      <dgm:spPr/>
    </dgm:pt>
    <dgm:pt modelId="{F9A01970-149E-44E7-B32E-A85CBC47CAB4}" type="pres">
      <dgm:prSet presAssocID="{3E865DFE-8109-4167-AC1B-8D4960C43152}" presName="horzThree" presStyleCnt="0"/>
      <dgm:spPr/>
    </dgm:pt>
    <dgm:pt modelId="{12D3B61D-59E7-4FAB-9448-BACB92D0C41F}" type="pres">
      <dgm:prSet presAssocID="{A9F835A3-0FDE-4908-85DB-14AEFEF15A47}" presName="vertFour" presStyleCnt="0">
        <dgm:presLayoutVars>
          <dgm:chPref val="3"/>
        </dgm:presLayoutVars>
      </dgm:prSet>
      <dgm:spPr/>
    </dgm:pt>
    <dgm:pt modelId="{A6BDFA46-14B0-4012-8A1F-3D529DCFBF37}" type="pres">
      <dgm:prSet presAssocID="{A9F835A3-0FDE-4908-85DB-14AEFEF15A47}" presName="txFour" presStyleLbl="node4" presStyleIdx="10" presStyleCnt="12">
        <dgm:presLayoutVars>
          <dgm:chPref val="3"/>
        </dgm:presLayoutVars>
      </dgm:prSet>
      <dgm:spPr/>
      <dgm:t>
        <a:bodyPr/>
        <a:lstStyle/>
        <a:p>
          <a:endParaRPr lang="en-US"/>
        </a:p>
      </dgm:t>
    </dgm:pt>
    <dgm:pt modelId="{48F3B6DA-F29F-4B6D-BB98-09CA75B9D8B6}" type="pres">
      <dgm:prSet presAssocID="{A9F835A3-0FDE-4908-85DB-14AEFEF15A47}" presName="horzFour" presStyleCnt="0"/>
      <dgm:spPr/>
    </dgm:pt>
    <dgm:pt modelId="{70C0A251-7DA2-4EB5-B1D8-A1ECA0BDAA99}" type="pres">
      <dgm:prSet presAssocID="{59818D3E-3CFF-47DF-A5D0-03A04FA8534C}" presName="sibSpaceThree" presStyleCnt="0"/>
      <dgm:spPr/>
    </dgm:pt>
    <dgm:pt modelId="{430E6122-4EAF-43BC-B31D-8274BD6713E3}" type="pres">
      <dgm:prSet presAssocID="{B3D86B57-A854-4980-85BF-B9C3D83AADE9}" presName="vertThree" presStyleCnt="0"/>
      <dgm:spPr/>
    </dgm:pt>
    <dgm:pt modelId="{6BE30351-6A7E-469B-9F83-ACA8512163B4}" type="pres">
      <dgm:prSet presAssocID="{B3D86B57-A854-4980-85BF-B9C3D83AADE9}" presName="txThree" presStyleLbl="node3" presStyleIdx="5" presStyleCnt="6">
        <dgm:presLayoutVars>
          <dgm:chPref val="3"/>
        </dgm:presLayoutVars>
      </dgm:prSet>
      <dgm:spPr/>
      <dgm:t>
        <a:bodyPr/>
        <a:lstStyle/>
        <a:p>
          <a:endParaRPr lang="en-US"/>
        </a:p>
      </dgm:t>
    </dgm:pt>
    <dgm:pt modelId="{5FA35C31-205D-4B2E-9CF5-2CBB76248527}" type="pres">
      <dgm:prSet presAssocID="{B3D86B57-A854-4980-85BF-B9C3D83AADE9}" presName="parTransThree" presStyleCnt="0"/>
      <dgm:spPr/>
    </dgm:pt>
    <dgm:pt modelId="{378BD578-A943-4DAF-A2C1-6D67A4AAEA9D}" type="pres">
      <dgm:prSet presAssocID="{B3D86B57-A854-4980-85BF-B9C3D83AADE9}" presName="horzThree" presStyleCnt="0"/>
      <dgm:spPr/>
    </dgm:pt>
    <dgm:pt modelId="{B6FBBD40-98FF-4734-80EC-03FB07862A44}" type="pres">
      <dgm:prSet presAssocID="{CA0C17B3-ABF0-45A8-9516-543DDF6C525C}" presName="vertFour" presStyleCnt="0">
        <dgm:presLayoutVars>
          <dgm:chPref val="3"/>
        </dgm:presLayoutVars>
      </dgm:prSet>
      <dgm:spPr/>
    </dgm:pt>
    <dgm:pt modelId="{6BD2B0D9-A4DE-4E79-924C-121C4359F0D8}" type="pres">
      <dgm:prSet presAssocID="{CA0C17B3-ABF0-45A8-9516-543DDF6C525C}" presName="txFour" presStyleLbl="node4" presStyleIdx="11" presStyleCnt="12">
        <dgm:presLayoutVars>
          <dgm:chPref val="3"/>
        </dgm:presLayoutVars>
      </dgm:prSet>
      <dgm:spPr/>
      <dgm:t>
        <a:bodyPr/>
        <a:lstStyle/>
        <a:p>
          <a:endParaRPr lang="en-US"/>
        </a:p>
      </dgm:t>
    </dgm:pt>
    <dgm:pt modelId="{75B7B10D-A598-4EE9-9617-0AC7A39111A4}" type="pres">
      <dgm:prSet presAssocID="{CA0C17B3-ABF0-45A8-9516-543DDF6C525C}" presName="horzFour" presStyleCnt="0"/>
      <dgm:spPr/>
    </dgm:pt>
  </dgm:ptLst>
  <dgm:cxnLst>
    <dgm:cxn modelId="{2372501D-6F7A-4125-8466-8377015E80E1}" srcId="{61062066-497B-4547-9FFA-C0BE68B6F89E}" destId="{0F9739FE-3BFF-4068-8849-EEA6177233C6}" srcOrd="2" destOrd="0" parTransId="{CFC02DCF-7A59-484D-9187-E85355A0FD20}" sibTransId="{10C891DE-AB24-408E-BB27-422EBDBC0D8D}"/>
    <dgm:cxn modelId="{40A7C904-D842-47C9-9ED7-6E46D53D51FA}" type="presOf" srcId="{F75E36FC-A95A-4681-A70A-2CECB8D20CDA}" destId="{DF66D6B9-8E50-49A6-B6F9-8DE2F1D00C30}" srcOrd="0" destOrd="0" presId="urn:microsoft.com/office/officeart/2005/8/layout/hierarchy4"/>
    <dgm:cxn modelId="{32CD4BF5-0671-4529-BBE4-EC2B7B881D03}" type="presOf" srcId="{0F9739FE-3BFF-4068-8849-EEA6177233C6}" destId="{AC651A7C-5F8D-4EBB-8EA5-55B15EE2A072}" srcOrd="0" destOrd="0" presId="urn:microsoft.com/office/officeart/2005/8/layout/hierarchy4"/>
    <dgm:cxn modelId="{1DB498F5-E4F2-4140-870D-7AB8239C0AA6}" srcId="{C8EDE4AA-B3F9-4DBC-AC3F-11166D49B73E}" destId="{4101C443-4FE7-4A96-81D2-5E45ADAD1B1E}" srcOrd="0" destOrd="0" parTransId="{96EB6D2D-34DC-48E4-8929-E9A5296862BF}" sibTransId="{29C7057F-AA75-4B51-91EC-7C7941229457}"/>
    <dgm:cxn modelId="{79EB9B87-1BAC-4CB7-8BFF-A1A0C709A459}" srcId="{0F9739FE-3BFF-4068-8849-EEA6177233C6}" destId="{3E865DFE-8109-4167-AC1B-8D4960C43152}" srcOrd="0" destOrd="0" parTransId="{9F722B63-0048-4926-876F-81535678AE4C}" sibTransId="{59818D3E-3CFF-47DF-A5D0-03A04FA8534C}"/>
    <dgm:cxn modelId="{F4FB523B-6C75-4459-B77A-DF292B7161F8}" srcId="{4101C443-4FE7-4A96-81D2-5E45ADAD1B1E}" destId="{CC5E9564-3154-4024-8C25-BF9E001D8060}" srcOrd="1" destOrd="0" parTransId="{078F3BB3-64FB-4AB2-B493-428BC7D72E80}" sibTransId="{78F0B5D7-2EA3-4D65-8C68-A8C47A454067}"/>
    <dgm:cxn modelId="{D779B4C9-8778-4420-BA45-2D200F7D0738}" type="presOf" srcId="{A9F835A3-0FDE-4908-85DB-14AEFEF15A47}" destId="{A6BDFA46-14B0-4012-8A1F-3D529DCFBF37}" srcOrd="0" destOrd="0" presId="urn:microsoft.com/office/officeart/2005/8/layout/hierarchy4"/>
    <dgm:cxn modelId="{84CBA188-8431-4F26-9B0C-774B7B4FFA1C}" type="presOf" srcId="{2ABF03C3-774E-43CF-854E-B003A702BA8F}" destId="{D8E2DDD3-CE31-430A-A0B2-3A9EFEDCF749}" srcOrd="0" destOrd="0" presId="urn:microsoft.com/office/officeart/2005/8/layout/hierarchy4"/>
    <dgm:cxn modelId="{431099CF-AB14-4A25-A883-701C5FA5A9C6}" type="presOf" srcId="{7A1B2F13-9B98-487F-BBCB-A791642E2A15}" destId="{E72887F5-4AF9-451F-A2F9-68BA5B2B0E67}" srcOrd="0" destOrd="0" presId="urn:microsoft.com/office/officeart/2005/8/layout/hierarchy4"/>
    <dgm:cxn modelId="{B7EB5B27-24CD-4505-AB7E-BD44E70C219F}" srcId="{2ABF03C3-774E-43CF-854E-B003A702BA8F}" destId="{D4B11526-269C-460F-ABE1-EF8C210DC251}" srcOrd="1" destOrd="0" parTransId="{DB4D0B37-A650-4A2A-93F3-9C39D266EF2C}" sibTransId="{024A14FC-472C-475B-9AF8-2976F9C66E5E}"/>
    <dgm:cxn modelId="{A57ACD53-2980-4150-9EBD-D9A8D17AC84A}" srcId="{D4B11526-269C-460F-ABE1-EF8C210DC251}" destId="{7F97054A-8503-43CB-8ED7-DC65A9B6D318}" srcOrd="1" destOrd="0" parTransId="{7CB8AFE4-750B-4953-AE3A-C80DC6254CB2}" sibTransId="{AEBF49EC-5D2F-4DB1-8191-D68FFF6656EA}"/>
    <dgm:cxn modelId="{4E02443D-781D-4717-B1AF-455D588645BF}" type="presOf" srcId="{CC5E9564-3154-4024-8C25-BF9E001D8060}" destId="{64C49439-4033-4FDD-9300-87877EEECE0B}" srcOrd="0" destOrd="0" presId="urn:microsoft.com/office/officeart/2005/8/layout/hierarchy4"/>
    <dgm:cxn modelId="{905CC4D8-CDFA-4A50-9FA9-458F8A7D1AA0}" type="presOf" srcId="{4101C443-4FE7-4A96-81D2-5E45ADAD1B1E}" destId="{A72B1838-DE21-40E7-B6C0-0CE785B1610C}" srcOrd="0" destOrd="0" presId="urn:microsoft.com/office/officeart/2005/8/layout/hierarchy4"/>
    <dgm:cxn modelId="{584812D1-0918-4F75-9680-EB06EB6DA61F}" type="presOf" srcId="{3E865DFE-8109-4167-AC1B-8D4960C43152}" destId="{CA7744BE-2CB3-4C46-9D23-F615687F35EF}" srcOrd="0" destOrd="0" presId="urn:microsoft.com/office/officeart/2005/8/layout/hierarchy4"/>
    <dgm:cxn modelId="{816E5238-FD53-422C-AE74-9FE06CD716D1}" srcId="{9BD9EB0E-1520-4BB8-BF78-BA541F8A9A55}" destId="{0A4EAB86-FB9B-44C8-9EBC-359889F0B548}" srcOrd="0" destOrd="0" parTransId="{B64437B3-AAA6-462B-A023-1A938555B740}" sibTransId="{DBFC8442-5961-46BE-87ED-8CE3E4ADEBB1}"/>
    <dgm:cxn modelId="{6012CCFA-4D10-4607-9BD9-D023AD01B035}" type="presOf" srcId="{B32EF851-8E21-4355-84C9-89DF18F1011E}" destId="{DD060606-4280-4BDD-9DE6-0ECF880BA4EF}" srcOrd="0" destOrd="0" presId="urn:microsoft.com/office/officeart/2005/8/layout/hierarchy4"/>
    <dgm:cxn modelId="{17F47DB1-1CEC-4C37-98AD-2EBCA6729020}" type="presOf" srcId="{BE78C642-0959-41EE-855E-2C131CE3D4E5}" destId="{23D856D7-4EFB-498E-9E51-0CA3B7B74955}" srcOrd="0" destOrd="0" presId="urn:microsoft.com/office/officeart/2005/8/layout/hierarchy4"/>
    <dgm:cxn modelId="{1675283F-03AB-44B4-80D7-6F7831B72615}" type="presOf" srcId="{B3D86B57-A854-4980-85BF-B9C3D83AADE9}" destId="{6BE30351-6A7E-469B-9F83-ACA8512163B4}" srcOrd="0" destOrd="0" presId="urn:microsoft.com/office/officeart/2005/8/layout/hierarchy4"/>
    <dgm:cxn modelId="{017009C1-075F-4C77-BE93-C86DA0E59C2B}" type="presOf" srcId="{7F97054A-8503-43CB-8ED7-DC65A9B6D318}" destId="{D56E5F53-F970-4441-8218-9421EB95FDBC}" srcOrd="0" destOrd="0" presId="urn:microsoft.com/office/officeart/2005/8/layout/hierarchy4"/>
    <dgm:cxn modelId="{15A77C80-88BF-4AC9-9218-660324FFAFA3}" srcId="{61062066-497B-4547-9FFA-C0BE68B6F89E}" destId="{2ABF03C3-774E-43CF-854E-B003A702BA8F}" srcOrd="0" destOrd="0" parTransId="{A630C7FA-4F68-47BB-95A2-59D8BF8A7F74}" sibTransId="{8EBEBD86-E7A1-4400-910B-C25BA7DBC50B}"/>
    <dgm:cxn modelId="{BF85AEAB-60D2-451E-94B1-1C7AC82A54A9}" type="presOf" srcId="{C8EDE4AA-B3F9-4DBC-AC3F-11166D49B73E}" destId="{5EBEEF55-0E22-490D-AD6F-C766C857D0A5}" srcOrd="0" destOrd="0" presId="urn:microsoft.com/office/officeart/2005/8/layout/hierarchy4"/>
    <dgm:cxn modelId="{D355D28D-DB93-4C63-BF96-0163120C0B8E}" type="presOf" srcId="{CA0C17B3-ABF0-45A8-9516-543DDF6C525C}" destId="{6BD2B0D9-A4DE-4E79-924C-121C4359F0D8}" srcOrd="0" destOrd="0" presId="urn:microsoft.com/office/officeart/2005/8/layout/hierarchy4"/>
    <dgm:cxn modelId="{595973F4-A2DB-435C-8D4E-5FA2446AB131}" srcId="{B3D86B57-A854-4980-85BF-B9C3D83AADE9}" destId="{CA0C17B3-ABF0-45A8-9516-543DDF6C525C}" srcOrd="0" destOrd="0" parTransId="{81507107-F670-400A-96F3-B31A3BD2EE45}" sibTransId="{5C13F49A-4AB1-429F-A552-7BF0BC230A64}"/>
    <dgm:cxn modelId="{0609DCA8-9B51-49FD-972D-51FBD4695D0C}" type="presOf" srcId="{64E6233A-B4FD-4EED-8FFC-0DC6D51B4BEB}" destId="{44531A91-DB41-4253-84D0-8838493DA77C}" srcOrd="0" destOrd="0" presId="urn:microsoft.com/office/officeart/2005/8/layout/hierarchy4"/>
    <dgm:cxn modelId="{F67BFD85-B5C0-455D-AB2A-F8C3BE41E05C}" srcId="{2ABF03C3-774E-43CF-854E-B003A702BA8F}" destId="{64E6233A-B4FD-4EED-8FFC-0DC6D51B4BEB}" srcOrd="0" destOrd="0" parTransId="{4D9328BD-6093-490F-AC0A-5058FBC3EC8E}" sibTransId="{E039A1F7-8FF4-43D2-9F67-F76481D44E3E}"/>
    <dgm:cxn modelId="{4BD3BF62-6935-47FA-8B89-E49D0F1F7351}" srcId="{64E6233A-B4FD-4EED-8FFC-0DC6D51B4BEB}" destId="{96929ACD-D003-408B-BAFA-66E0FAEE882D}" srcOrd="0" destOrd="0" parTransId="{D4BAD341-0A09-4DF8-8C98-3DCF72D5AEFB}" sibTransId="{75DD0A9A-0B67-4832-8BF8-A87A76FBD003}"/>
    <dgm:cxn modelId="{134E4F1E-73B1-4A19-90F6-D31357071209}" type="presOf" srcId="{E43AF173-53A2-4097-AB6D-6ED977254F28}" destId="{44F66F99-50AF-447A-8ACC-C2AA05EBD7C2}" srcOrd="0" destOrd="0" presId="urn:microsoft.com/office/officeart/2005/8/layout/hierarchy4"/>
    <dgm:cxn modelId="{63089D5F-AC32-4D6B-9D55-F69D6D18F92D}" srcId="{E43AF173-53A2-4097-AB6D-6ED977254F28}" destId="{64F8106F-08B2-4A5D-95BA-B8FB9BD10688}" srcOrd="0" destOrd="0" parTransId="{2822FDFE-1863-4AF6-AD9D-164E704885BC}" sibTransId="{D4EE01A0-C948-4316-A5C7-7B3052A17E06}"/>
    <dgm:cxn modelId="{69C718BD-085A-4AD9-B409-8EAD773DCC4D}" type="presOf" srcId="{0A4EAB86-FB9B-44C8-9EBC-359889F0B548}" destId="{C387FA39-C55D-469D-A5B5-9B80E533FAD5}" srcOrd="0" destOrd="0" presId="urn:microsoft.com/office/officeart/2005/8/layout/hierarchy4"/>
    <dgm:cxn modelId="{C910F1C0-2894-4A5A-AA99-FC7DE549E490}" type="presOf" srcId="{96929ACD-D003-408B-BAFA-66E0FAEE882D}" destId="{24F6E223-E77F-42F4-84FE-7D33A24E3A53}" srcOrd="0" destOrd="0" presId="urn:microsoft.com/office/officeart/2005/8/layout/hierarchy4"/>
    <dgm:cxn modelId="{08894BE5-D808-45AD-AE67-288703952F81}" srcId="{4101C443-4FE7-4A96-81D2-5E45ADAD1B1E}" destId="{9BD9EB0E-1520-4BB8-BF78-BA541F8A9A55}" srcOrd="0" destOrd="0" parTransId="{C9C5C3D8-CB4E-472F-96A0-6D6D6845A9F6}" sibTransId="{A0C847E0-6A55-4BD3-9421-BC339D504779}"/>
    <dgm:cxn modelId="{2514D026-9886-407A-90B7-C96C8F6584CA}" srcId="{0F9739FE-3BFF-4068-8849-EEA6177233C6}" destId="{B3D86B57-A854-4980-85BF-B9C3D83AADE9}" srcOrd="1" destOrd="0" parTransId="{5D635788-409E-4556-969E-2F95A4EE74F9}" sibTransId="{93EAF6F3-E05A-4D69-B9DB-B478D9E7E120}"/>
    <dgm:cxn modelId="{618FAFAD-1F8B-4287-A0C9-A69EC4129FAD}" type="presOf" srcId="{B76FC584-008C-4245-B3EA-71011AB1893E}" destId="{4C93B015-113C-4385-B397-B913C2472754}" srcOrd="0" destOrd="0" presId="urn:microsoft.com/office/officeart/2005/8/layout/hierarchy4"/>
    <dgm:cxn modelId="{10F179A3-1DA7-4114-A02A-404320DBD9AC}" srcId="{D4B11526-269C-460F-ABE1-EF8C210DC251}" destId="{7A1B2F13-9B98-487F-BBCB-A791642E2A15}" srcOrd="0" destOrd="0" parTransId="{2EBF59FE-FA70-4CBE-AE91-F80E59C6DBB4}" sibTransId="{670344A3-D0BD-43E8-8635-BA5AA8B50E92}"/>
    <dgm:cxn modelId="{73DE30D8-B675-45DA-A510-12449E20E1FD}" srcId="{CC5E9564-3154-4024-8C25-BF9E001D8060}" destId="{BE78C642-0959-41EE-855E-2C131CE3D4E5}" srcOrd="0" destOrd="0" parTransId="{06F16697-394D-4D05-B6DF-F4A181654AC4}" sibTransId="{8BF10620-5A7B-4EC6-AA1E-B7748BB4EDE4}"/>
    <dgm:cxn modelId="{3A9E1FCF-1398-4389-BE9A-2CB38220025B}" srcId="{C8EDE4AA-B3F9-4DBC-AC3F-11166D49B73E}" destId="{E43AF173-53A2-4097-AB6D-6ED977254F28}" srcOrd="1" destOrd="0" parTransId="{03E9F67E-C694-4420-9F28-BF40079CD22E}" sibTransId="{B58B514C-4F2B-4227-B85D-CE9E0DE2B89D}"/>
    <dgm:cxn modelId="{9F66EE6E-3532-4D85-ACB2-F35F3F893F50}" type="presOf" srcId="{61062066-497B-4547-9FFA-C0BE68B6F89E}" destId="{4329E587-EA04-4489-B241-4659B565CA15}" srcOrd="0" destOrd="0" presId="urn:microsoft.com/office/officeart/2005/8/layout/hierarchy4"/>
    <dgm:cxn modelId="{4B9F0583-C9ED-4912-8BF8-2CAC74EBD11D}" type="presOf" srcId="{D4B11526-269C-460F-ABE1-EF8C210DC251}" destId="{4DFC047F-1C47-4B12-AECE-1D37F54F92D1}" srcOrd="0" destOrd="0" presId="urn:microsoft.com/office/officeart/2005/8/layout/hierarchy4"/>
    <dgm:cxn modelId="{CC425A61-F698-4332-9339-A286914166DA}" type="presOf" srcId="{9BD9EB0E-1520-4BB8-BF78-BA541F8A9A55}" destId="{281DD1F8-6382-4A20-91E7-4C1AE6EDCA47}" srcOrd="0" destOrd="0" presId="urn:microsoft.com/office/officeart/2005/8/layout/hierarchy4"/>
    <dgm:cxn modelId="{3934952F-991E-4ED1-854C-6D63AD6CF847}" srcId="{F75E36FC-A95A-4681-A70A-2CECB8D20CDA}" destId="{61062066-497B-4547-9FFA-C0BE68B6F89E}" srcOrd="0" destOrd="0" parTransId="{CB7601AE-3EC5-4931-82A2-11C800D20B13}" sibTransId="{CF3EA086-0AED-4A7A-B865-18DC31AFB403}"/>
    <dgm:cxn modelId="{0AE53477-E482-4A52-A6D6-5ED98810A2E9}" srcId="{7A1B2F13-9B98-487F-BBCB-A791642E2A15}" destId="{B32EF851-8E21-4355-84C9-89DF18F1011E}" srcOrd="0" destOrd="0" parTransId="{368B00AF-F865-4561-AC2A-3434469418DD}" sibTransId="{0461DF06-BC61-4C9E-A4AA-43490774E32A}"/>
    <dgm:cxn modelId="{E9DE28A6-6C01-4355-BDB3-2C372498FBDD}" type="presOf" srcId="{64F8106F-08B2-4A5D-95BA-B8FB9BD10688}" destId="{2D170A7C-C2AC-4C19-9170-0137CC54C7B0}" srcOrd="0" destOrd="0" presId="urn:microsoft.com/office/officeart/2005/8/layout/hierarchy4"/>
    <dgm:cxn modelId="{9B77836B-CFB8-40E2-AF0F-125A5FDF1D74}" srcId="{61062066-497B-4547-9FFA-C0BE68B6F89E}" destId="{C8EDE4AA-B3F9-4DBC-AC3F-11166D49B73E}" srcOrd="1" destOrd="0" parTransId="{F7359D77-538D-4A5E-817D-6C629097382B}" sibTransId="{063DD96C-4F24-48D2-96D9-1462A2519315}"/>
    <dgm:cxn modelId="{9561B71D-2A35-46C6-956E-D4E9DD7F0C1B}" srcId="{7F97054A-8503-43CB-8ED7-DC65A9B6D318}" destId="{B76FC584-008C-4245-B3EA-71011AB1893E}" srcOrd="0" destOrd="0" parTransId="{60B24DB3-422F-4609-A271-D839C152BC0F}" sibTransId="{E99886CB-A2A6-40D7-A2D7-F05582CB4567}"/>
    <dgm:cxn modelId="{E3507164-D919-4217-AE8B-97CF408F55F8}" srcId="{3E865DFE-8109-4167-AC1B-8D4960C43152}" destId="{A9F835A3-0FDE-4908-85DB-14AEFEF15A47}" srcOrd="0" destOrd="0" parTransId="{FAAA0E93-A0DF-41B8-A9F0-A8ADACF47C2B}" sibTransId="{C3401D35-E884-4B6E-B2C4-B2C56D942E05}"/>
    <dgm:cxn modelId="{C8F1DE63-744F-4552-B020-6D00D42A6241}" type="presParOf" srcId="{DF66D6B9-8E50-49A6-B6F9-8DE2F1D00C30}" destId="{7A2B7ADE-6311-4ADA-BE2B-C147A88761C9}" srcOrd="0" destOrd="0" presId="urn:microsoft.com/office/officeart/2005/8/layout/hierarchy4"/>
    <dgm:cxn modelId="{ED1A70C8-E189-46C8-B32D-E048E0A0FF16}" type="presParOf" srcId="{7A2B7ADE-6311-4ADA-BE2B-C147A88761C9}" destId="{4329E587-EA04-4489-B241-4659B565CA15}" srcOrd="0" destOrd="0" presId="urn:microsoft.com/office/officeart/2005/8/layout/hierarchy4"/>
    <dgm:cxn modelId="{9ECDBB56-241C-4F58-B2F0-2E873D04F2DC}" type="presParOf" srcId="{7A2B7ADE-6311-4ADA-BE2B-C147A88761C9}" destId="{29353B5C-807F-411E-ABA3-4C8E7302B068}" srcOrd="1" destOrd="0" presId="urn:microsoft.com/office/officeart/2005/8/layout/hierarchy4"/>
    <dgm:cxn modelId="{3F1509C2-8074-4458-998E-1AA71C00E499}" type="presParOf" srcId="{7A2B7ADE-6311-4ADA-BE2B-C147A88761C9}" destId="{5FA2A299-799A-4EDA-8666-7F5321B4ACFD}" srcOrd="2" destOrd="0" presId="urn:microsoft.com/office/officeart/2005/8/layout/hierarchy4"/>
    <dgm:cxn modelId="{0C91A134-BA10-4DBC-A1C6-FE0137F5A501}" type="presParOf" srcId="{5FA2A299-799A-4EDA-8666-7F5321B4ACFD}" destId="{9FE6F0F0-1A20-438A-B40A-891DECE6E2B1}" srcOrd="0" destOrd="0" presId="urn:microsoft.com/office/officeart/2005/8/layout/hierarchy4"/>
    <dgm:cxn modelId="{D5C1F5AC-A6C6-42B1-B1B0-0F96B81B7AD0}" type="presParOf" srcId="{9FE6F0F0-1A20-438A-B40A-891DECE6E2B1}" destId="{D8E2DDD3-CE31-430A-A0B2-3A9EFEDCF749}" srcOrd="0" destOrd="0" presId="urn:microsoft.com/office/officeart/2005/8/layout/hierarchy4"/>
    <dgm:cxn modelId="{3B46F4F5-67D4-49BB-856E-C41A723FA6D2}" type="presParOf" srcId="{9FE6F0F0-1A20-438A-B40A-891DECE6E2B1}" destId="{D9F470D9-73A1-49DF-9BF6-94C2625BB027}" srcOrd="1" destOrd="0" presId="urn:microsoft.com/office/officeart/2005/8/layout/hierarchy4"/>
    <dgm:cxn modelId="{A7232E7E-5E89-4026-A6DE-2C232442292C}" type="presParOf" srcId="{9FE6F0F0-1A20-438A-B40A-891DECE6E2B1}" destId="{F7EB3C15-8E4A-423D-B525-7F7D704E9B74}" srcOrd="2" destOrd="0" presId="urn:microsoft.com/office/officeart/2005/8/layout/hierarchy4"/>
    <dgm:cxn modelId="{4078E7F1-A939-4FC8-B75D-EC7CDB217BF3}" type="presParOf" srcId="{F7EB3C15-8E4A-423D-B525-7F7D704E9B74}" destId="{7FF39F28-6EDE-4463-8E8B-6DC06405DB0D}" srcOrd="0" destOrd="0" presId="urn:microsoft.com/office/officeart/2005/8/layout/hierarchy4"/>
    <dgm:cxn modelId="{1854336F-486D-4FB5-BF58-C0C4B56CDC66}" type="presParOf" srcId="{7FF39F28-6EDE-4463-8E8B-6DC06405DB0D}" destId="{44531A91-DB41-4253-84D0-8838493DA77C}" srcOrd="0" destOrd="0" presId="urn:microsoft.com/office/officeart/2005/8/layout/hierarchy4"/>
    <dgm:cxn modelId="{E3BF6C2A-2A1C-447B-AA16-1DAF1E98798D}" type="presParOf" srcId="{7FF39F28-6EDE-4463-8E8B-6DC06405DB0D}" destId="{150543A6-86EC-4966-9092-4A89AE3D8509}" srcOrd="1" destOrd="0" presId="urn:microsoft.com/office/officeart/2005/8/layout/hierarchy4"/>
    <dgm:cxn modelId="{E5EBEF9E-C615-485E-8FE0-D05AE2146A09}" type="presParOf" srcId="{7FF39F28-6EDE-4463-8E8B-6DC06405DB0D}" destId="{9AD15F41-A63B-4D1D-BBC2-A8453727D7E3}" srcOrd="2" destOrd="0" presId="urn:microsoft.com/office/officeart/2005/8/layout/hierarchy4"/>
    <dgm:cxn modelId="{E6366A5C-C241-45EA-879F-8256099F9F8C}" type="presParOf" srcId="{9AD15F41-A63B-4D1D-BBC2-A8453727D7E3}" destId="{8C6B1751-4B56-4118-816B-458947AD6249}" srcOrd="0" destOrd="0" presId="urn:microsoft.com/office/officeart/2005/8/layout/hierarchy4"/>
    <dgm:cxn modelId="{D536601D-9899-4BD8-8625-16949093BF62}" type="presParOf" srcId="{8C6B1751-4B56-4118-816B-458947AD6249}" destId="{24F6E223-E77F-42F4-84FE-7D33A24E3A53}" srcOrd="0" destOrd="0" presId="urn:microsoft.com/office/officeart/2005/8/layout/hierarchy4"/>
    <dgm:cxn modelId="{1019458D-C461-4042-9DE5-F8B742DFB428}" type="presParOf" srcId="{8C6B1751-4B56-4118-816B-458947AD6249}" destId="{ED22A99B-3EEC-4F2A-A800-2DCFF2FFCCC2}" srcOrd="1" destOrd="0" presId="urn:microsoft.com/office/officeart/2005/8/layout/hierarchy4"/>
    <dgm:cxn modelId="{8425C732-5F57-43B3-9CF7-67AF841421B4}" type="presParOf" srcId="{F7EB3C15-8E4A-423D-B525-7F7D704E9B74}" destId="{8357D6B6-718E-4452-A2BB-77683266A997}" srcOrd="1" destOrd="0" presId="urn:microsoft.com/office/officeart/2005/8/layout/hierarchy4"/>
    <dgm:cxn modelId="{987F8964-24E8-4E0E-A0E2-0C661455C95A}" type="presParOf" srcId="{F7EB3C15-8E4A-423D-B525-7F7D704E9B74}" destId="{AE9657F0-7BAA-4F12-8588-9FCD7B247CE0}" srcOrd="2" destOrd="0" presId="urn:microsoft.com/office/officeart/2005/8/layout/hierarchy4"/>
    <dgm:cxn modelId="{DDECD346-CB61-4083-8D12-983948B7411A}" type="presParOf" srcId="{AE9657F0-7BAA-4F12-8588-9FCD7B247CE0}" destId="{4DFC047F-1C47-4B12-AECE-1D37F54F92D1}" srcOrd="0" destOrd="0" presId="urn:microsoft.com/office/officeart/2005/8/layout/hierarchy4"/>
    <dgm:cxn modelId="{7EBE1522-33CB-4C8C-9431-D1DCB7B9BC42}" type="presParOf" srcId="{AE9657F0-7BAA-4F12-8588-9FCD7B247CE0}" destId="{28DAEBFD-FF38-498C-B80B-E60931F45E97}" srcOrd="1" destOrd="0" presId="urn:microsoft.com/office/officeart/2005/8/layout/hierarchy4"/>
    <dgm:cxn modelId="{ECB0572D-57BD-472F-AF73-60C22A493AA1}" type="presParOf" srcId="{AE9657F0-7BAA-4F12-8588-9FCD7B247CE0}" destId="{7E1C2C49-EA83-4927-8640-37ADD0C8250C}" srcOrd="2" destOrd="0" presId="urn:microsoft.com/office/officeart/2005/8/layout/hierarchy4"/>
    <dgm:cxn modelId="{F3089134-6D3D-442A-A360-161BBA3C03D4}" type="presParOf" srcId="{7E1C2C49-EA83-4927-8640-37ADD0C8250C}" destId="{EFF7B078-5629-40A3-9309-09F6B6C41CFA}" srcOrd="0" destOrd="0" presId="urn:microsoft.com/office/officeart/2005/8/layout/hierarchy4"/>
    <dgm:cxn modelId="{08C94CE6-A14B-4F87-B43C-81587235D3E6}" type="presParOf" srcId="{EFF7B078-5629-40A3-9309-09F6B6C41CFA}" destId="{E72887F5-4AF9-451F-A2F9-68BA5B2B0E67}" srcOrd="0" destOrd="0" presId="urn:microsoft.com/office/officeart/2005/8/layout/hierarchy4"/>
    <dgm:cxn modelId="{1DB0D4D7-6E21-469C-B536-9ACE12EDE458}" type="presParOf" srcId="{EFF7B078-5629-40A3-9309-09F6B6C41CFA}" destId="{49ACEDF6-21A1-4FAA-B90F-6CB54E776A1D}" srcOrd="1" destOrd="0" presId="urn:microsoft.com/office/officeart/2005/8/layout/hierarchy4"/>
    <dgm:cxn modelId="{F1EF368B-6C19-474C-9FC8-69B6B9EDE221}" type="presParOf" srcId="{EFF7B078-5629-40A3-9309-09F6B6C41CFA}" destId="{B9207C8E-D7FF-4263-8212-931100781DDE}" srcOrd="2" destOrd="0" presId="urn:microsoft.com/office/officeart/2005/8/layout/hierarchy4"/>
    <dgm:cxn modelId="{C77B8640-59BC-4239-AE1C-5C6CD1E8FC43}" type="presParOf" srcId="{B9207C8E-D7FF-4263-8212-931100781DDE}" destId="{65B40141-9D24-40DB-9918-D3704371186F}" srcOrd="0" destOrd="0" presId="urn:microsoft.com/office/officeart/2005/8/layout/hierarchy4"/>
    <dgm:cxn modelId="{BBE35D43-6923-44D2-B48A-DBBA372F56FF}" type="presParOf" srcId="{65B40141-9D24-40DB-9918-D3704371186F}" destId="{DD060606-4280-4BDD-9DE6-0ECF880BA4EF}" srcOrd="0" destOrd="0" presId="urn:microsoft.com/office/officeart/2005/8/layout/hierarchy4"/>
    <dgm:cxn modelId="{22766608-2AE2-4BBC-B1E7-AF04932BD700}" type="presParOf" srcId="{65B40141-9D24-40DB-9918-D3704371186F}" destId="{4D3E3FFD-AFA5-41D2-9C65-170DED7E485C}" srcOrd="1" destOrd="0" presId="urn:microsoft.com/office/officeart/2005/8/layout/hierarchy4"/>
    <dgm:cxn modelId="{4245FD92-6033-442C-8FC4-38662DBCE5A3}" type="presParOf" srcId="{7E1C2C49-EA83-4927-8640-37ADD0C8250C}" destId="{687E15AB-8318-4F97-9FDB-C548537B104A}" srcOrd="1" destOrd="0" presId="urn:microsoft.com/office/officeart/2005/8/layout/hierarchy4"/>
    <dgm:cxn modelId="{C82290EF-1BB8-4CC6-841A-7BC52F2B213E}" type="presParOf" srcId="{7E1C2C49-EA83-4927-8640-37ADD0C8250C}" destId="{0BAB93D5-A9A5-46E9-81E9-91EBDD4F1CCA}" srcOrd="2" destOrd="0" presId="urn:microsoft.com/office/officeart/2005/8/layout/hierarchy4"/>
    <dgm:cxn modelId="{FBAD2760-6828-4434-831E-1B6B2794DDA1}" type="presParOf" srcId="{0BAB93D5-A9A5-46E9-81E9-91EBDD4F1CCA}" destId="{D56E5F53-F970-4441-8218-9421EB95FDBC}" srcOrd="0" destOrd="0" presId="urn:microsoft.com/office/officeart/2005/8/layout/hierarchy4"/>
    <dgm:cxn modelId="{5D31CFDF-8E5E-442C-B042-AC04753A9355}" type="presParOf" srcId="{0BAB93D5-A9A5-46E9-81E9-91EBDD4F1CCA}" destId="{FD7199CE-C6D0-4CF5-A16C-D4F9910B5980}" srcOrd="1" destOrd="0" presId="urn:microsoft.com/office/officeart/2005/8/layout/hierarchy4"/>
    <dgm:cxn modelId="{A528FD3D-BA91-4C7D-8A1C-9D2591135642}" type="presParOf" srcId="{0BAB93D5-A9A5-46E9-81E9-91EBDD4F1CCA}" destId="{DED8772E-FB18-425D-836A-3CF2E77EAB27}" srcOrd="2" destOrd="0" presId="urn:microsoft.com/office/officeart/2005/8/layout/hierarchy4"/>
    <dgm:cxn modelId="{7162994F-B6CB-418E-9944-4280EA137D20}" type="presParOf" srcId="{DED8772E-FB18-425D-836A-3CF2E77EAB27}" destId="{715C79A7-EFD4-46E5-B355-79F88C65314A}" srcOrd="0" destOrd="0" presId="urn:microsoft.com/office/officeart/2005/8/layout/hierarchy4"/>
    <dgm:cxn modelId="{B3B16A4B-D788-4939-94E4-30456107E2A3}" type="presParOf" srcId="{715C79A7-EFD4-46E5-B355-79F88C65314A}" destId="{4C93B015-113C-4385-B397-B913C2472754}" srcOrd="0" destOrd="0" presId="urn:microsoft.com/office/officeart/2005/8/layout/hierarchy4"/>
    <dgm:cxn modelId="{DD2E1F47-93A3-4709-81C3-9189C647B607}" type="presParOf" srcId="{715C79A7-EFD4-46E5-B355-79F88C65314A}" destId="{73AFDEC6-7775-4CBD-B0E8-857C6E91BB65}" srcOrd="1" destOrd="0" presId="urn:microsoft.com/office/officeart/2005/8/layout/hierarchy4"/>
    <dgm:cxn modelId="{A4F5E109-36A0-4FD8-A39B-16CA4398A40D}" type="presParOf" srcId="{5FA2A299-799A-4EDA-8666-7F5321B4ACFD}" destId="{C9FF76FB-414B-4DAC-AD70-A8567F37ACA9}" srcOrd="1" destOrd="0" presId="urn:microsoft.com/office/officeart/2005/8/layout/hierarchy4"/>
    <dgm:cxn modelId="{8457E921-5E3E-40F4-867C-44E67241B514}" type="presParOf" srcId="{5FA2A299-799A-4EDA-8666-7F5321B4ACFD}" destId="{08AAE9FD-E566-4E0F-99D4-EB5C30A59CF4}" srcOrd="2" destOrd="0" presId="urn:microsoft.com/office/officeart/2005/8/layout/hierarchy4"/>
    <dgm:cxn modelId="{958FCBC1-0CFF-42DC-9D29-53E294957F9E}" type="presParOf" srcId="{08AAE9FD-E566-4E0F-99D4-EB5C30A59CF4}" destId="{5EBEEF55-0E22-490D-AD6F-C766C857D0A5}" srcOrd="0" destOrd="0" presId="urn:microsoft.com/office/officeart/2005/8/layout/hierarchy4"/>
    <dgm:cxn modelId="{4678496A-C346-42BE-BB21-B90EA0306794}" type="presParOf" srcId="{08AAE9FD-E566-4E0F-99D4-EB5C30A59CF4}" destId="{45539D06-840F-442B-AD8C-BDF22FB146BE}" srcOrd="1" destOrd="0" presId="urn:microsoft.com/office/officeart/2005/8/layout/hierarchy4"/>
    <dgm:cxn modelId="{B9DE1389-05CA-4DD5-B8A1-B3253B5F55EF}" type="presParOf" srcId="{08AAE9FD-E566-4E0F-99D4-EB5C30A59CF4}" destId="{5B8E36FC-845B-43EE-AA9C-525B51CB8842}" srcOrd="2" destOrd="0" presId="urn:microsoft.com/office/officeart/2005/8/layout/hierarchy4"/>
    <dgm:cxn modelId="{29D214E8-A8DA-4923-A426-725F55F508FC}" type="presParOf" srcId="{5B8E36FC-845B-43EE-AA9C-525B51CB8842}" destId="{26F977AB-17ED-4C87-87C3-64C9AD1E2749}" srcOrd="0" destOrd="0" presId="urn:microsoft.com/office/officeart/2005/8/layout/hierarchy4"/>
    <dgm:cxn modelId="{A62B6315-41E4-4A0E-BED2-3D7DD8AD1B6C}" type="presParOf" srcId="{26F977AB-17ED-4C87-87C3-64C9AD1E2749}" destId="{A72B1838-DE21-40E7-B6C0-0CE785B1610C}" srcOrd="0" destOrd="0" presId="urn:microsoft.com/office/officeart/2005/8/layout/hierarchy4"/>
    <dgm:cxn modelId="{3F4B4D21-728B-4C21-886B-859EC137DABB}" type="presParOf" srcId="{26F977AB-17ED-4C87-87C3-64C9AD1E2749}" destId="{B245DE5A-2916-4D55-BC77-912B6E6D6867}" srcOrd="1" destOrd="0" presId="urn:microsoft.com/office/officeart/2005/8/layout/hierarchy4"/>
    <dgm:cxn modelId="{E0C53806-A122-4982-9AE2-4796F5F53128}" type="presParOf" srcId="{26F977AB-17ED-4C87-87C3-64C9AD1E2749}" destId="{5257E52B-43F9-42D5-8313-5CEC3EE380D5}" srcOrd="2" destOrd="0" presId="urn:microsoft.com/office/officeart/2005/8/layout/hierarchy4"/>
    <dgm:cxn modelId="{77EB5803-FEC1-492E-B58C-EA769F64204E}" type="presParOf" srcId="{5257E52B-43F9-42D5-8313-5CEC3EE380D5}" destId="{6FEC1E56-DF02-4EC4-9290-D26D931FD491}" srcOrd="0" destOrd="0" presId="urn:microsoft.com/office/officeart/2005/8/layout/hierarchy4"/>
    <dgm:cxn modelId="{FA4F4BE7-2D3E-4036-8328-3E69B201AF74}" type="presParOf" srcId="{6FEC1E56-DF02-4EC4-9290-D26D931FD491}" destId="{281DD1F8-6382-4A20-91E7-4C1AE6EDCA47}" srcOrd="0" destOrd="0" presId="urn:microsoft.com/office/officeart/2005/8/layout/hierarchy4"/>
    <dgm:cxn modelId="{8124228A-BF86-4139-8A8B-0B22F440915C}" type="presParOf" srcId="{6FEC1E56-DF02-4EC4-9290-D26D931FD491}" destId="{D280FBB9-4347-4686-981E-D78583B81CE7}" srcOrd="1" destOrd="0" presId="urn:microsoft.com/office/officeart/2005/8/layout/hierarchy4"/>
    <dgm:cxn modelId="{61EAA4E5-6F21-4FAB-944B-CAD1EBC4F328}" type="presParOf" srcId="{6FEC1E56-DF02-4EC4-9290-D26D931FD491}" destId="{9D3C5CB6-D562-4AB4-8836-0BB09ED4885A}" srcOrd="2" destOrd="0" presId="urn:microsoft.com/office/officeart/2005/8/layout/hierarchy4"/>
    <dgm:cxn modelId="{908E781F-7EC9-400F-918B-3043EB829C3F}" type="presParOf" srcId="{9D3C5CB6-D562-4AB4-8836-0BB09ED4885A}" destId="{C1517FEB-8FEF-4241-94C3-A617573C1E1D}" srcOrd="0" destOrd="0" presId="urn:microsoft.com/office/officeart/2005/8/layout/hierarchy4"/>
    <dgm:cxn modelId="{5E914061-7A4F-4DD3-9028-23A7963B71E2}" type="presParOf" srcId="{C1517FEB-8FEF-4241-94C3-A617573C1E1D}" destId="{C387FA39-C55D-469D-A5B5-9B80E533FAD5}" srcOrd="0" destOrd="0" presId="urn:microsoft.com/office/officeart/2005/8/layout/hierarchy4"/>
    <dgm:cxn modelId="{1168E5BC-6967-454F-9933-0C209783386A}" type="presParOf" srcId="{C1517FEB-8FEF-4241-94C3-A617573C1E1D}" destId="{5CFC2529-FEBF-457D-B74C-70A5BEBAD0AA}" srcOrd="1" destOrd="0" presId="urn:microsoft.com/office/officeart/2005/8/layout/hierarchy4"/>
    <dgm:cxn modelId="{F84CB2C3-B1FA-45A5-94F5-B7B71890634C}" type="presParOf" srcId="{5257E52B-43F9-42D5-8313-5CEC3EE380D5}" destId="{EB68A649-B56B-4357-9C93-B33786643E66}" srcOrd="1" destOrd="0" presId="urn:microsoft.com/office/officeart/2005/8/layout/hierarchy4"/>
    <dgm:cxn modelId="{532DE34E-AF6E-4518-8492-2B2031D99305}" type="presParOf" srcId="{5257E52B-43F9-42D5-8313-5CEC3EE380D5}" destId="{01AB71F3-6765-412E-BF27-1F1B90D8E678}" srcOrd="2" destOrd="0" presId="urn:microsoft.com/office/officeart/2005/8/layout/hierarchy4"/>
    <dgm:cxn modelId="{9DF9A929-9AEF-447B-88CC-22FA9C6AB530}" type="presParOf" srcId="{01AB71F3-6765-412E-BF27-1F1B90D8E678}" destId="{64C49439-4033-4FDD-9300-87877EEECE0B}" srcOrd="0" destOrd="0" presId="urn:microsoft.com/office/officeart/2005/8/layout/hierarchy4"/>
    <dgm:cxn modelId="{08FA619C-282E-4A42-AC67-046BCB8EA731}" type="presParOf" srcId="{01AB71F3-6765-412E-BF27-1F1B90D8E678}" destId="{AD3DF85C-EC92-404D-92FF-ACC2A293A94C}" srcOrd="1" destOrd="0" presId="urn:microsoft.com/office/officeart/2005/8/layout/hierarchy4"/>
    <dgm:cxn modelId="{2CE80722-3B47-46E9-B315-EC69F7539A5C}" type="presParOf" srcId="{01AB71F3-6765-412E-BF27-1F1B90D8E678}" destId="{7EF16387-450E-4A34-9F94-89F88B38E97F}" srcOrd="2" destOrd="0" presId="urn:microsoft.com/office/officeart/2005/8/layout/hierarchy4"/>
    <dgm:cxn modelId="{089E784D-0201-466A-9DE6-F54448D30B42}" type="presParOf" srcId="{7EF16387-450E-4A34-9F94-89F88B38E97F}" destId="{F2A1FA65-B633-4818-BFF4-066901DB9853}" srcOrd="0" destOrd="0" presId="urn:microsoft.com/office/officeart/2005/8/layout/hierarchy4"/>
    <dgm:cxn modelId="{39A2B53F-5AD0-4FB1-9678-DAFADBFB22AA}" type="presParOf" srcId="{F2A1FA65-B633-4818-BFF4-066901DB9853}" destId="{23D856D7-4EFB-498E-9E51-0CA3B7B74955}" srcOrd="0" destOrd="0" presId="urn:microsoft.com/office/officeart/2005/8/layout/hierarchy4"/>
    <dgm:cxn modelId="{BF5671A7-94F0-4A04-B9DC-BC10C7ABC736}" type="presParOf" srcId="{F2A1FA65-B633-4818-BFF4-066901DB9853}" destId="{42E463F9-A437-4988-AFBA-E3F148E0B5A4}" srcOrd="1" destOrd="0" presId="urn:microsoft.com/office/officeart/2005/8/layout/hierarchy4"/>
    <dgm:cxn modelId="{DD0220A9-4832-4ED9-9519-92EE37E5A89D}" type="presParOf" srcId="{5B8E36FC-845B-43EE-AA9C-525B51CB8842}" destId="{A80C88C4-FDAE-4C75-9EF5-6A828D5ED77F}" srcOrd="1" destOrd="0" presId="urn:microsoft.com/office/officeart/2005/8/layout/hierarchy4"/>
    <dgm:cxn modelId="{93D13FDF-C804-4E24-84C1-F80A10917708}" type="presParOf" srcId="{5B8E36FC-845B-43EE-AA9C-525B51CB8842}" destId="{CF0FB688-B7E6-4623-BD86-F6F18FDAA77B}" srcOrd="2" destOrd="0" presId="urn:microsoft.com/office/officeart/2005/8/layout/hierarchy4"/>
    <dgm:cxn modelId="{60886558-B9A2-44C0-B0BB-DDF797FA6DB8}" type="presParOf" srcId="{CF0FB688-B7E6-4623-BD86-F6F18FDAA77B}" destId="{44F66F99-50AF-447A-8ACC-C2AA05EBD7C2}" srcOrd="0" destOrd="0" presId="urn:microsoft.com/office/officeart/2005/8/layout/hierarchy4"/>
    <dgm:cxn modelId="{EC4B1DB9-ADAF-4287-9A81-A8F048CF99E0}" type="presParOf" srcId="{CF0FB688-B7E6-4623-BD86-F6F18FDAA77B}" destId="{C619364F-DB6C-45BF-9EBC-9BC2A0DFAF9F}" srcOrd="1" destOrd="0" presId="urn:microsoft.com/office/officeart/2005/8/layout/hierarchy4"/>
    <dgm:cxn modelId="{35319AE6-2CC7-4ECF-8B44-FE89AC032484}" type="presParOf" srcId="{CF0FB688-B7E6-4623-BD86-F6F18FDAA77B}" destId="{A2699A20-3701-4372-90A0-FCE75918551E}" srcOrd="2" destOrd="0" presId="urn:microsoft.com/office/officeart/2005/8/layout/hierarchy4"/>
    <dgm:cxn modelId="{FBB029D4-3DE0-4DAC-8E1A-8EA6C19233B3}" type="presParOf" srcId="{A2699A20-3701-4372-90A0-FCE75918551E}" destId="{BDF2838D-DDB7-4418-A983-6665ED0A91EF}" srcOrd="0" destOrd="0" presId="urn:microsoft.com/office/officeart/2005/8/layout/hierarchy4"/>
    <dgm:cxn modelId="{C53B6BA2-5C7C-48D2-A579-45225E3B6340}" type="presParOf" srcId="{BDF2838D-DDB7-4418-A983-6665ED0A91EF}" destId="{2D170A7C-C2AC-4C19-9170-0137CC54C7B0}" srcOrd="0" destOrd="0" presId="urn:microsoft.com/office/officeart/2005/8/layout/hierarchy4"/>
    <dgm:cxn modelId="{9F666F61-5732-4CA8-87AA-7A6679130C4C}" type="presParOf" srcId="{BDF2838D-DDB7-4418-A983-6665ED0A91EF}" destId="{BC5ECA74-EF13-476B-B11A-3A44833986DA}" srcOrd="1" destOrd="0" presId="urn:microsoft.com/office/officeart/2005/8/layout/hierarchy4"/>
    <dgm:cxn modelId="{709B9F9D-3388-4474-9A80-FE723F752DBC}" type="presParOf" srcId="{5FA2A299-799A-4EDA-8666-7F5321B4ACFD}" destId="{81F4BB88-2F2A-4978-AA14-492DB1765162}" srcOrd="3" destOrd="0" presId="urn:microsoft.com/office/officeart/2005/8/layout/hierarchy4"/>
    <dgm:cxn modelId="{003C58F9-A440-4047-A7F5-5C6EB6C814D5}" type="presParOf" srcId="{5FA2A299-799A-4EDA-8666-7F5321B4ACFD}" destId="{8757991B-0F46-44DD-A35F-40AD4A42E688}" srcOrd="4" destOrd="0" presId="urn:microsoft.com/office/officeart/2005/8/layout/hierarchy4"/>
    <dgm:cxn modelId="{358A01D7-ED73-4FA9-B97D-AD0B99CA21E6}" type="presParOf" srcId="{8757991B-0F46-44DD-A35F-40AD4A42E688}" destId="{AC651A7C-5F8D-4EBB-8EA5-55B15EE2A072}" srcOrd="0" destOrd="0" presId="urn:microsoft.com/office/officeart/2005/8/layout/hierarchy4"/>
    <dgm:cxn modelId="{D2B9217E-52B3-484F-9216-7750241652F2}" type="presParOf" srcId="{8757991B-0F46-44DD-A35F-40AD4A42E688}" destId="{74DE1507-C7D9-4B2B-82ED-256BDEF4247F}" srcOrd="1" destOrd="0" presId="urn:microsoft.com/office/officeart/2005/8/layout/hierarchy4"/>
    <dgm:cxn modelId="{4386A87D-D8AA-4C82-A827-0CB55D6183F0}" type="presParOf" srcId="{8757991B-0F46-44DD-A35F-40AD4A42E688}" destId="{0E375EBF-FAFB-4584-9AF9-AE0D17967C11}" srcOrd="2" destOrd="0" presId="urn:microsoft.com/office/officeart/2005/8/layout/hierarchy4"/>
    <dgm:cxn modelId="{270462A9-4944-411B-9B84-7AC47319F124}" type="presParOf" srcId="{0E375EBF-FAFB-4584-9AF9-AE0D17967C11}" destId="{9D938226-6164-4A75-AE82-B98714CB383C}" srcOrd="0" destOrd="0" presId="urn:microsoft.com/office/officeart/2005/8/layout/hierarchy4"/>
    <dgm:cxn modelId="{D1EF06DF-C781-4B9E-9875-95FDAC13E4CE}" type="presParOf" srcId="{9D938226-6164-4A75-AE82-B98714CB383C}" destId="{CA7744BE-2CB3-4C46-9D23-F615687F35EF}" srcOrd="0" destOrd="0" presId="urn:microsoft.com/office/officeart/2005/8/layout/hierarchy4"/>
    <dgm:cxn modelId="{3887388D-A09D-4A3B-B96D-C5BA44D461E4}" type="presParOf" srcId="{9D938226-6164-4A75-AE82-B98714CB383C}" destId="{7E577A6C-B522-4AAE-8973-73DD3D545D68}" srcOrd="1" destOrd="0" presId="urn:microsoft.com/office/officeart/2005/8/layout/hierarchy4"/>
    <dgm:cxn modelId="{939A2784-E699-4819-B10C-4990BC6DEC3B}" type="presParOf" srcId="{9D938226-6164-4A75-AE82-B98714CB383C}" destId="{F9A01970-149E-44E7-B32E-A85CBC47CAB4}" srcOrd="2" destOrd="0" presId="urn:microsoft.com/office/officeart/2005/8/layout/hierarchy4"/>
    <dgm:cxn modelId="{821F1612-5288-40F9-A9FB-C161046B7F19}" type="presParOf" srcId="{F9A01970-149E-44E7-B32E-A85CBC47CAB4}" destId="{12D3B61D-59E7-4FAB-9448-BACB92D0C41F}" srcOrd="0" destOrd="0" presId="urn:microsoft.com/office/officeart/2005/8/layout/hierarchy4"/>
    <dgm:cxn modelId="{220B8638-4955-46D1-915B-E71B3254D746}" type="presParOf" srcId="{12D3B61D-59E7-4FAB-9448-BACB92D0C41F}" destId="{A6BDFA46-14B0-4012-8A1F-3D529DCFBF37}" srcOrd="0" destOrd="0" presId="urn:microsoft.com/office/officeart/2005/8/layout/hierarchy4"/>
    <dgm:cxn modelId="{8BFD983E-41E4-4F29-A075-1741017BB5E8}" type="presParOf" srcId="{12D3B61D-59E7-4FAB-9448-BACB92D0C41F}" destId="{48F3B6DA-F29F-4B6D-BB98-09CA75B9D8B6}" srcOrd="1" destOrd="0" presId="urn:microsoft.com/office/officeart/2005/8/layout/hierarchy4"/>
    <dgm:cxn modelId="{F7B831A4-819E-405A-AD6A-0306319799BF}" type="presParOf" srcId="{0E375EBF-FAFB-4584-9AF9-AE0D17967C11}" destId="{70C0A251-7DA2-4EB5-B1D8-A1ECA0BDAA99}" srcOrd="1" destOrd="0" presId="urn:microsoft.com/office/officeart/2005/8/layout/hierarchy4"/>
    <dgm:cxn modelId="{27DBD229-995A-42C8-9A6B-4D7ABB110C8C}" type="presParOf" srcId="{0E375EBF-FAFB-4584-9AF9-AE0D17967C11}" destId="{430E6122-4EAF-43BC-B31D-8274BD6713E3}" srcOrd="2" destOrd="0" presId="urn:microsoft.com/office/officeart/2005/8/layout/hierarchy4"/>
    <dgm:cxn modelId="{67DC3F6F-20B1-4C30-A1AA-EF8AC60991A8}" type="presParOf" srcId="{430E6122-4EAF-43BC-B31D-8274BD6713E3}" destId="{6BE30351-6A7E-469B-9F83-ACA8512163B4}" srcOrd="0" destOrd="0" presId="urn:microsoft.com/office/officeart/2005/8/layout/hierarchy4"/>
    <dgm:cxn modelId="{7D02A88E-571D-4744-B462-AE7D4093F4B4}" type="presParOf" srcId="{430E6122-4EAF-43BC-B31D-8274BD6713E3}" destId="{5FA35C31-205D-4B2E-9CF5-2CBB76248527}" srcOrd="1" destOrd="0" presId="urn:microsoft.com/office/officeart/2005/8/layout/hierarchy4"/>
    <dgm:cxn modelId="{C52BA5D0-0249-482A-9AD5-4CA1411B689F}" type="presParOf" srcId="{430E6122-4EAF-43BC-B31D-8274BD6713E3}" destId="{378BD578-A943-4DAF-A2C1-6D67A4AAEA9D}" srcOrd="2" destOrd="0" presId="urn:microsoft.com/office/officeart/2005/8/layout/hierarchy4"/>
    <dgm:cxn modelId="{F35839DD-2FF0-4369-A08E-9998F6200400}" type="presParOf" srcId="{378BD578-A943-4DAF-A2C1-6D67A4AAEA9D}" destId="{B6FBBD40-98FF-4734-80EC-03FB07862A44}" srcOrd="0" destOrd="0" presId="urn:microsoft.com/office/officeart/2005/8/layout/hierarchy4"/>
    <dgm:cxn modelId="{CA062E19-F392-4832-8092-7DB16403E9C6}" type="presParOf" srcId="{B6FBBD40-98FF-4734-80EC-03FB07862A44}" destId="{6BD2B0D9-A4DE-4E79-924C-121C4359F0D8}" srcOrd="0" destOrd="0" presId="urn:microsoft.com/office/officeart/2005/8/layout/hierarchy4"/>
    <dgm:cxn modelId="{3A9BE6F6-D7C4-4971-87A8-8D6FF122EB7B}" type="presParOf" srcId="{B6FBBD40-98FF-4734-80EC-03FB07862A44}" destId="{75B7B10D-A598-4EE9-9617-0AC7A39111A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79EA5-0095-4DCB-BCA8-032810C0A8B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B88D396B-F7EE-4A22-A3B4-C1369B20D77D}">
      <dgm:prSet phldrT="[Text]"/>
      <dgm:spPr/>
      <dgm:t>
        <a:bodyPr/>
        <a:lstStyle/>
        <a:p>
          <a:r>
            <a:rPr lang="en-US" dirty="0" smtClean="0"/>
            <a:t>LDA Feature Location Process</a:t>
          </a:r>
          <a:endParaRPr lang="en-US" dirty="0"/>
        </a:p>
      </dgm:t>
    </dgm:pt>
    <dgm:pt modelId="{27BF512C-0DC1-4E37-85A8-D776A2356157}" type="parTrans" cxnId="{68A57975-22DB-484C-8437-38A9791DA6D1}">
      <dgm:prSet/>
      <dgm:spPr/>
      <dgm:t>
        <a:bodyPr/>
        <a:lstStyle/>
        <a:p>
          <a:endParaRPr lang="en-US"/>
        </a:p>
      </dgm:t>
    </dgm:pt>
    <dgm:pt modelId="{F39A9775-8A67-447D-9B0F-2F6B0913C678}" type="sibTrans" cxnId="{68A57975-22DB-484C-8437-38A9791DA6D1}">
      <dgm:prSet/>
      <dgm:spPr/>
      <dgm:t>
        <a:bodyPr/>
        <a:lstStyle/>
        <a:p>
          <a:endParaRPr lang="en-US"/>
        </a:p>
      </dgm:t>
    </dgm:pt>
    <dgm:pt modelId="{2380D693-353C-4B25-8029-619F03769F4B}">
      <dgm:prSet phldrT="[Text]"/>
      <dgm:spPr/>
      <dgm:t>
        <a:bodyPr/>
        <a:lstStyle/>
        <a:p>
          <a:r>
            <a:rPr lang="en-US" dirty="0" smtClean="0"/>
            <a:t>Query</a:t>
          </a:r>
          <a:endParaRPr lang="en-US" dirty="0"/>
        </a:p>
      </dgm:t>
    </dgm:pt>
    <dgm:pt modelId="{4E4FE538-C067-473F-95EC-54001858129A}" type="parTrans" cxnId="{66275131-E4F8-444F-9052-92BF415B010F}">
      <dgm:prSet/>
      <dgm:spPr/>
      <dgm:t>
        <a:bodyPr/>
        <a:lstStyle/>
        <a:p>
          <a:endParaRPr lang="en-US"/>
        </a:p>
      </dgm:t>
    </dgm:pt>
    <dgm:pt modelId="{F2FD3A99-3091-43CB-958F-28B9EC4434D1}" type="sibTrans" cxnId="{66275131-E4F8-444F-9052-92BF415B010F}">
      <dgm:prSet/>
      <dgm:spPr/>
      <dgm:t>
        <a:bodyPr/>
        <a:lstStyle/>
        <a:p>
          <a:endParaRPr lang="en-US"/>
        </a:p>
      </dgm:t>
    </dgm:pt>
    <dgm:pt modelId="{A792D162-FBD4-42DE-84C5-2EA6845AA68F}">
      <dgm:prSet phldrT="[Text]"/>
      <dgm:spPr/>
      <dgm:t>
        <a:bodyPr/>
        <a:lstStyle/>
        <a:p>
          <a:r>
            <a:rPr lang="en-US" dirty="0" smtClean="0"/>
            <a:t>Text Extractor and K</a:t>
          </a:r>
          <a:endParaRPr lang="en-US" dirty="0"/>
        </a:p>
      </dgm:t>
    </dgm:pt>
    <dgm:pt modelId="{C98487D2-C92B-4C5D-869E-920E08E85A51}" type="parTrans" cxnId="{C1C3D952-892B-463B-B8F4-0929B83CCA04}">
      <dgm:prSet/>
      <dgm:spPr/>
      <dgm:t>
        <a:bodyPr/>
        <a:lstStyle/>
        <a:p>
          <a:endParaRPr lang="en-US"/>
        </a:p>
      </dgm:t>
    </dgm:pt>
    <dgm:pt modelId="{A3244092-32E5-4813-A388-A075BC520534}" type="sibTrans" cxnId="{C1C3D952-892B-463B-B8F4-0929B83CCA04}">
      <dgm:prSet/>
      <dgm:spPr/>
      <dgm:t>
        <a:bodyPr/>
        <a:lstStyle/>
        <a:p>
          <a:endParaRPr lang="en-US"/>
        </a:p>
      </dgm:t>
    </dgm:pt>
    <dgm:pt modelId="{00746F84-7130-4AB1-93C1-23B81673FDD7}">
      <dgm:prSet phldrT="[Text]" custT="1"/>
      <dgm:spPr/>
      <dgm:t>
        <a:bodyPr/>
        <a:lstStyle/>
        <a:p>
          <a:r>
            <a:rPr lang="el-GR" sz="1200" dirty="0" smtClean="0">
              <a:latin typeface="Times New Roman"/>
              <a:cs typeface="Times New Roman"/>
            </a:rPr>
            <a:t>α</a:t>
          </a:r>
          <a:r>
            <a:rPr lang="en-US" sz="1200" dirty="0" smtClean="0">
              <a:latin typeface="Times New Roman"/>
              <a:cs typeface="Times New Roman"/>
            </a:rPr>
            <a:t> &amp; </a:t>
          </a:r>
          <a:r>
            <a:rPr lang="el-GR" sz="1200" dirty="0" smtClean="0">
              <a:latin typeface="Times New Roman"/>
              <a:cs typeface="Times New Roman"/>
            </a:rPr>
            <a:t>β</a:t>
          </a:r>
          <a:endParaRPr lang="en-US" sz="1200" dirty="0"/>
        </a:p>
      </dgm:t>
    </dgm:pt>
    <dgm:pt modelId="{90471A14-6598-4B5B-A5D5-48C1525A9EFD}" type="parTrans" cxnId="{7BDCD3C7-3323-4F55-8154-9A73C928CD46}">
      <dgm:prSet/>
      <dgm:spPr/>
      <dgm:t>
        <a:bodyPr/>
        <a:lstStyle/>
        <a:p>
          <a:endParaRPr lang="en-US"/>
        </a:p>
      </dgm:t>
    </dgm:pt>
    <dgm:pt modelId="{A9FDA9C8-1799-4B0C-AFA2-CE46A1A7FABB}" type="sibTrans" cxnId="{7BDCD3C7-3323-4F55-8154-9A73C928CD46}">
      <dgm:prSet/>
      <dgm:spPr/>
      <dgm:t>
        <a:bodyPr/>
        <a:lstStyle/>
        <a:p>
          <a:endParaRPr lang="en-US"/>
        </a:p>
      </dgm:t>
    </dgm:pt>
    <dgm:pt modelId="{E5572260-923E-432E-9CD0-608DB7D3520D}" type="pres">
      <dgm:prSet presAssocID="{CCD79EA5-0095-4DCB-BCA8-032810C0A8B1}" presName="Name0" presStyleCnt="0">
        <dgm:presLayoutVars>
          <dgm:chMax val="1"/>
          <dgm:chPref val="1"/>
          <dgm:dir/>
          <dgm:animOne val="branch"/>
          <dgm:animLvl val="lvl"/>
        </dgm:presLayoutVars>
      </dgm:prSet>
      <dgm:spPr/>
      <dgm:t>
        <a:bodyPr/>
        <a:lstStyle/>
        <a:p>
          <a:endParaRPr lang="en-US"/>
        </a:p>
      </dgm:t>
    </dgm:pt>
    <dgm:pt modelId="{F9A2DBB9-14DD-4E14-B2F9-AEEF0632B689}" type="pres">
      <dgm:prSet presAssocID="{B88D396B-F7EE-4A22-A3B4-C1369B20D77D}" presName="singleCycle" presStyleCnt="0"/>
      <dgm:spPr/>
    </dgm:pt>
    <dgm:pt modelId="{B06F7995-8DF7-4019-8FDE-68D5A63448A3}" type="pres">
      <dgm:prSet presAssocID="{B88D396B-F7EE-4A22-A3B4-C1369B20D77D}" presName="singleCenter" presStyleLbl="node1" presStyleIdx="0" presStyleCnt="4">
        <dgm:presLayoutVars>
          <dgm:chMax val="7"/>
          <dgm:chPref val="7"/>
        </dgm:presLayoutVars>
      </dgm:prSet>
      <dgm:spPr/>
      <dgm:t>
        <a:bodyPr/>
        <a:lstStyle/>
        <a:p>
          <a:endParaRPr lang="en-US"/>
        </a:p>
      </dgm:t>
    </dgm:pt>
    <dgm:pt modelId="{D59B3A7B-3B7B-4298-9759-26E2DB03A8ED}" type="pres">
      <dgm:prSet presAssocID="{4E4FE538-C067-473F-95EC-54001858129A}" presName="Name56" presStyleLbl="parChTrans1D2" presStyleIdx="0" presStyleCnt="3"/>
      <dgm:spPr/>
      <dgm:t>
        <a:bodyPr/>
        <a:lstStyle/>
        <a:p>
          <a:endParaRPr lang="en-US"/>
        </a:p>
      </dgm:t>
    </dgm:pt>
    <dgm:pt modelId="{AD1FA6C9-F0C8-4217-BA08-C0428657416C}" type="pres">
      <dgm:prSet presAssocID="{2380D693-353C-4B25-8029-619F03769F4B}" presName="text0" presStyleLbl="node1" presStyleIdx="1" presStyleCnt="4">
        <dgm:presLayoutVars>
          <dgm:bulletEnabled val="1"/>
        </dgm:presLayoutVars>
      </dgm:prSet>
      <dgm:spPr/>
      <dgm:t>
        <a:bodyPr/>
        <a:lstStyle/>
        <a:p>
          <a:endParaRPr lang="en-US"/>
        </a:p>
      </dgm:t>
    </dgm:pt>
    <dgm:pt modelId="{07319EAF-2D03-4CF5-B727-89E70F6850C6}" type="pres">
      <dgm:prSet presAssocID="{C98487D2-C92B-4C5D-869E-920E08E85A51}" presName="Name56" presStyleLbl="parChTrans1D2" presStyleIdx="1" presStyleCnt="3"/>
      <dgm:spPr/>
      <dgm:t>
        <a:bodyPr/>
        <a:lstStyle/>
        <a:p>
          <a:endParaRPr lang="en-US"/>
        </a:p>
      </dgm:t>
    </dgm:pt>
    <dgm:pt modelId="{72563C24-DA9A-4E51-AFA5-6FE37EB411C8}" type="pres">
      <dgm:prSet presAssocID="{A792D162-FBD4-42DE-84C5-2EA6845AA68F}" presName="text0" presStyleLbl="node1" presStyleIdx="2" presStyleCnt="4">
        <dgm:presLayoutVars>
          <dgm:bulletEnabled val="1"/>
        </dgm:presLayoutVars>
      </dgm:prSet>
      <dgm:spPr/>
      <dgm:t>
        <a:bodyPr/>
        <a:lstStyle/>
        <a:p>
          <a:endParaRPr lang="en-US"/>
        </a:p>
      </dgm:t>
    </dgm:pt>
    <dgm:pt modelId="{C17633D5-1155-4046-8C51-8D31D78288D3}" type="pres">
      <dgm:prSet presAssocID="{90471A14-6598-4B5B-A5D5-48C1525A9EFD}" presName="Name56" presStyleLbl="parChTrans1D2" presStyleIdx="2" presStyleCnt="3"/>
      <dgm:spPr/>
      <dgm:t>
        <a:bodyPr/>
        <a:lstStyle/>
        <a:p>
          <a:endParaRPr lang="en-US"/>
        </a:p>
      </dgm:t>
    </dgm:pt>
    <dgm:pt modelId="{90076809-92BF-47C9-AC4E-9B2D8C94B920}" type="pres">
      <dgm:prSet presAssocID="{00746F84-7130-4AB1-93C1-23B81673FDD7}" presName="text0" presStyleLbl="node1" presStyleIdx="3" presStyleCnt="4">
        <dgm:presLayoutVars>
          <dgm:bulletEnabled val="1"/>
        </dgm:presLayoutVars>
      </dgm:prSet>
      <dgm:spPr/>
      <dgm:t>
        <a:bodyPr/>
        <a:lstStyle/>
        <a:p>
          <a:endParaRPr lang="en-US"/>
        </a:p>
      </dgm:t>
    </dgm:pt>
  </dgm:ptLst>
  <dgm:cxnLst>
    <dgm:cxn modelId="{66275131-E4F8-444F-9052-92BF415B010F}" srcId="{B88D396B-F7EE-4A22-A3B4-C1369B20D77D}" destId="{2380D693-353C-4B25-8029-619F03769F4B}" srcOrd="0" destOrd="0" parTransId="{4E4FE538-C067-473F-95EC-54001858129A}" sibTransId="{F2FD3A99-3091-43CB-958F-28B9EC4434D1}"/>
    <dgm:cxn modelId="{C1C3D952-892B-463B-B8F4-0929B83CCA04}" srcId="{B88D396B-F7EE-4A22-A3B4-C1369B20D77D}" destId="{A792D162-FBD4-42DE-84C5-2EA6845AA68F}" srcOrd="1" destOrd="0" parTransId="{C98487D2-C92B-4C5D-869E-920E08E85A51}" sibTransId="{A3244092-32E5-4813-A388-A075BC520534}"/>
    <dgm:cxn modelId="{F9CF346F-C324-4A15-A9D3-5278C5B61A9B}" type="presOf" srcId="{B88D396B-F7EE-4A22-A3B4-C1369B20D77D}" destId="{B06F7995-8DF7-4019-8FDE-68D5A63448A3}" srcOrd="0" destOrd="0" presId="urn:microsoft.com/office/officeart/2008/layout/RadialCluster"/>
    <dgm:cxn modelId="{68A57975-22DB-484C-8437-38A9791DA6D1}" srcId="{CCD79EA5-0095-4DCB-BCA8-032810C0A8B1}" destId="{B88D396B-F7EE-4A22-A3B4-C1369B20D77D}" srcOrd="0" destOrd="0" parTransId="{27BF512C-0DC1-4E37-85A8-D776A2356157}" sibTransId="{F39A9775-8A67-447D-9B0F-2F6B0913C678}"/>
    <dgm:cxn modelId="{7AA0A6C8-4FAA-4B15-A10B-223ADD80E1F7}" type="presOf" srcId="{A792D162-FBD4-42DE-84C5-2EA6845AA68F}" destId="{72563C24-DA9A-4E51-AFA5-6FE37EB411C8}" srcOrd="0" destOrd="0" presId="urn:microsoft.com/office/officeart/2008/layout/RadialCluster"/>
    <dgm:cxn modelId="{B915181F-F5E3-4D0C-BAEC-61F10F9E1382}" type="presOf" srcId="{00746F84-7130-4AB1-93C1-23B81673FDD7}" destId="{90076809-92BF-47C9-AC4E-9B2D8C94B920}" srcOrd="0" destOrd="0" presId="urn:microsoft.com/office/officeart/2008/layout/RadialCluster"/>
    <dgm:cxn modelId="{1C8E4AF3-17CF-4648-B6CC-83F87BDF9EF0}" type="presOf" srcId="{CCD79EA5-0095-4DCB-BCA8-032810C0A8B1}" destId="{E5572260-923E-432E-9CD0-608DB7D3520D}" srcOrd="0" destOrd="0" presId="urn:microsoft.com/office/officeart/2008/layout/RadialCluster"/>
    <dgm:cxn modelId="{E44B790D-267C-47CD-B8F7-560E731A14DA}" type="presOf" srcId="{2380D693-353C-4B25-8029-619F03769F4B}" destId="{AD1FA6C9-F0C8-4217-BA08-C0428657416C}" srcOrd="0" destOrd="0" presId="urn:microsoft.com/office/officeart/2008/layout/RadialCluster"/>
    <dgm:cxn modelId="{E57C37D2-73CF-47DB-B993-6FAC3FE52F10}" type="presOf" srcId="{C98487D2-C92B-4C5D-869E-920E08E85A51}" destId="{07319EAF-2D03-4CF5-B727-89E70F6850C6}" srcOrd="0" destOrd="0" presId="urn:microsoft.com/office/officeart/2008/layout/RadialCluster"/>
    <dgm:cxn modelId="{7BDCD3C7-3323-4F55-8154-9A73C928CD46}" srcId="{B88D396B-F7EE-4A22-A3B4-C1369B20D77D}" destId="{00746F84-7130-4AB1-93C1-23B81673FDD7}" srcOrd="2" destOrd="0" parTransId="{90471A14-6598-4B5B-A5D5-48C1525A9EFD}" sibTransId="{A9FDA9C8-1799-4B0C-AFA2-CE46A1A7FABB}"/>
    <dgm:cxn modelId="{B5BA3593-34CA-40BD-82A5-FFF68BAA964D}" type="presOf" srcId="{90471A14-6598-4B5B-A5D5-48C1525A9EFD}" destId="{C17633D5-1155-4046-8C51-8D31D78288D3}" srcOrd="0" destOrd="0" presId="urn:microsoft.com/office/officeart/2008/layout/RadialCluster"/>
    <dgm:cxn modelId="{1598DBC5-EED6-4D00-8E72-345D0D8B24F5}" type="presOf" srcId="{4E4FE538-C067-473F-95EC-54001858129A}" destId="{D59B3A7B-3B7B-4298-9759-26E2DB03A8ED}" srcOrd="0" destOrd="0" presId="urn:microsoft.com/office/officeart/2008/layout/RadialCluster"/>
    <dgm:cxn modelId="{7B705C45-F08B-43A3-BA1C-EBDE64E4FD1D}" type="presParOf" srcId="{E5572260-923E-432E-9CD0-608DB7D3520D}" destId="{F9A2DBB9-14DD-4E14-B2F9-AEEF0632B689}" srcOrd="0" destOrd="0" presId="urn:microsoft.com/office/officeart/2008/layout/RadialCluster"/>
    <dgm:cxn modelId="{8C21D2D6-1FB4-4238-BADB-7815977F8780}" type="presParOf" srcId="{F9A2DBB9-14DD-4E14-B2F9-AEEF0632B689}" destId="{B06F7995-8DF7-4019-8FDE-68D5A63448A3}" srcOrd="0" destOrd="0" presId="urn:microsoft.com/office/officeart/2008/layout/RadialCluster"/>
    <dgm:cxn modelId="{678ADE89-A398-4E0F-BD6C-C8938D837FA3}" type="presParOf" srcId="{F9A2DBB9-14DD-4E14-B2F9-AEEF0632B689}" destId="{D59B3A7B-3B7B-4298-9759-26E2DB03A8ED}" srcOrd="1" destOrd="0" presId="urn:microsoft.com/office/officeart/2008/layout/RadialCluster"/>
    <dgm:cxn modelId="{B2FCA20D-2DBB-4A64-89B5-BE2176F040D3}" type="presParOf" srcId="{F9A2DBB9-14DD-4E14-B2F9-AEEF0632B689}" destId="{AD1FA6C9-F0C8-4217-BA08-C0428657416C}" srcOrd="2" destOrd="0" presId="urn:microsoft.com/office/officeart/2008/layout/RadialCluster"/>
    <dgm:cxn modelId="{B82D5F11-4457-4518-B9EA-E77963F2F42E}" type="presParOf" srcId="{F9A2DBB9-14DD-4E14-B2F9-AEEF0632B689}" destId="{07319EAF-2D03-4CF5-B727-89E70F6850C6}" srcOrd="3" destOrd="0" presId="urn:microsoft.com/office/officeart/2008/layout/RadialCluster"/>
    <dgm:cxn modelId="{88CBA143-C32C-48F9-98C3-626502A521F2}" type="presParOf" srcId="{F9A2DBB9-14DD-4E14-B2F9-AEEF0632B689}" destId="{72563C24-DA9A-4E51-AFA5-6FE37EB411C8}" srcOrd="4" destOrd="0" presId="urn:microsoft.com/office/officeart/2008/layout/RadialCluster"/>
    <dgm:cxn modelId="{B8D35D12-9C5B-4605-B2C2-B8F8A0056405}" type="presParOf" srcId="{F9A2DBB9-14DD-4E14-B2F9-AEEF0632B689}" destId="{C17633D5-1155-4046-8C51-8D31D78288D3}" srcOrd="5" destOrd="0" presId="urn:microsoft.com/office/officeart/2008/layout/RadialCluster"/>
    <dgm:cxn modelId="{6BEA216A-2D89-4B91-A7A7-5BE92C88F583}" type="presParOf" srcId="{F9A2DBB9-14DD-4E14-B2F9-AEEF0632B689}" destId="{90076809-92BF-47C9-AC4E-9B2D8C94B92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D79EA5-0095-4DCB-BCA8-032810C0A8B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B88D396B-F7EE-4A22-A3B4-C1369B20D77D}">
      <dgm:prSet phldrT="[Text]"/>
      <dgm:spPr/>
      <dgm:t>
        <a:bodyPr/>
        <a:lstStyle/>
        <a:p>
          <a:r>
            <a:rPr lang="en-US" dirty="0" smtClean="0"/>
            <a:t>LDA Feature Location Process</a:t>
          </a:r>
          <a:endParaRPr lang="en-US" dirty="0"/>
        </a:p>
      </dgm:t>
    </dgm:pt>
    <dgm:pt modelId="{27BF512C-0DC1-4E37-85A8-D776A2356157}" type="parTrans" cxnId="{68A57975-22DB-484C-8437-38A9791DA6D1}">
      <dgm:prSet/>
      <dgm:spPr/>
      <dgm:t>
        <a:bodyPr/>
        <a:lstStyle/>
        <a:p>
          <a:endParaRPr lang="en-US"/>
        </a:p>
      </dgm:t>
    </dgm:pt>
    <dgm:pt modelId="{F39A9775-8A67-447D-9B0F-2F6B0913C678}" type="sibTrans" cxnId="{68A57975-22DB-484C-8437-38A9791DA6D1}">
      <dgm:prSet/>
      <dgm:spPr/>
      <dgm:t>
        <a:bodyPr/>
        <a:lstStyle/>
        <a:p>
          <a:endParaRPr lang="en-US"/>
        </a:p>
      </dgm:t>
    </dgm:pt>
    <dgm:pt modelId="{2380D693-353C-4B25-8029-619F03769F4B}">
      <dgm:prSet phldrT="[Text]"/>
      <dgm:spPr/>
      <dgm:t>
        <a:bodyPr/>
        <a:lstStyle/>
        <a:p>
          <a:r>
            <a:rPr lang="en-US" dirty="0" smtClean="0"/>
            <a:t>Leading Comments</a:t>
          </a:r>
          <a:endParaRPr lang="en-US" dirty="0"/>
        </a:p>
      </dgm:t>
    </dgm:pt>
    <dgm:pt modelId="{4E4FE538-C067-473F-95EC-54001858129A}" type="parTrans" cxnId="{66275131-E4F8-444F-9052-92BF415B010F}">
      <dgm:prSet/>
      <dgm:spPr/>
      <dgm:t>
        <a:bodyPr/>
        <a:lstStyle/>
        <a:p>
          <a:endParaRPr lang="en-US"/>
        </a:p>
      </dgm:t>
    </dgm:pt>
    <dgm:pt modelId="{F2FD3A99-3091-43CB-958F-28B9EC4434D1}" type="sibTrans" cxnId="{66275131-E4F8-444F-9052-92BF415B010F}">
      <dgm:prSet/>
      <dgm:spPr/>
      <dgm:t>
        <a:bodyPr/>
        <a:lstStyle/>
        <a:p>
          <a:endParaRPr lang="en-US"/>
        </a:p>
      </dgm:t>
    </dgm:pt>
    <dgm:pt modelId="{A792D162-FBD4-42DE-84C5-2EA6845AA68F}">
      <dgm:prSet phldrT="[Text]"/>
      <dgm:spPr/>
      <dgm:t>
        <a:bodyPr/>
        <a:lstStyle/>
        <a:p>
          <a:r>
            <a:rPr lang="en-US" dirty="0" smtClean="0"/>
            <a:t>Parameters</a:t>
          </a:r>
          <a:endParaRPr lang="en-US" dirty="0"/>
        </a:p>
      </dgm:t>
    </dgm:pt>
    <dgm:pt modelId="{C98487D2-C92B-4C5D-869E-920E08E85A51}" type="parTrans" cxnId="{C1C3D952-892B-463B-B8F4-0929B83CCA04}">
      <dgm:prSet/>
      <dgm:spPr/>
      <dgm:t>
        <a:bodyPr/>
        <a:lstStyle/>
        <a:p>
          <a:endParaRPr lang="en-US"/>
        </a:p>
      </dgm:t>
    </dgm:pt>
    <dgm:pt modelId="{A3244092-32E5-4813-A388-A075BC520534}" type="sibTrans" cxnId="{C1C3D952-892B-463B-B8F4-0929B83CCA04}">
      <dgm:prSet/>
      <dgm:spPr/>
      <dgm:t>
        <a:bodyPr/>
        <a:lstStyle/>
        <a:p>
          <a:endParaRPr lang="en-US"/>
        </a:p>
      </dgm:t>
    </dgm:pt>
    <dgm:pt modelId="{00746F84-7130-4AB1-93C1-23B81673FDD7}">
      <dgm:prSet phldrT="[Text]"/>
      <dgm:spPr/>
      <dgm:t>
        <a:bodyPr/>
        <a:lstStyle/>
        <a:p>
          <a:r>
            <a:rPr lang="en-US" dirty="0" smtClean="0"/>
            <a:t>Local Variables</a:t>
          </a:r>
          <a:endParaRPr lang="en-US" dirty="0"/>
        </a:p>
      </dgm:t>
    </dgm:pt>
    <dgm:pt modelId="{90471A14-6598-4B5B-A5D5-48C1525A9EFD}" type="parTrans" cxnId="{7BDCD3C7-3323-4F55-8154-9A73C928CD46}">
      <dgm:prSet/>
      <dgm:spPr/>
      <dgm:t>
        <a:bodyPr/>
        <a:lstStyle/>
        <a:p>
          <a:endParaRPr lang="en-US"/>
        </a:p>
      </dgm:t>
    </dgm:pt>
    <dgm:pt modelId="{A9FDA9C8-1799-4B0C-AFA2-CE46A1A7FABB}" type="sibTrans" cxnId="{7BDCD3C7-3323-4F55-8154-9A73C928CD46}">
      <dgm:prSet/>
      <dgm:spPr/>
      <dgm:t>
        <a:bodyPr/>
        <a:lstStyle/>
        <a:p>
          <a:endParaRPr lang="en-US"/>
        </a:p>
      </dgm:t>
    </dgm:pt>
    <dgm:pt modelId="{66C585EB-4D9C-4CC4-A453-904A3768DB83}">
      <dgm:prSet/>
      <dgm:spPr/>
      <dgm:t>
        <a:bodyPr/>
        <a:lstStyle/>
        <a:p>
          <a:r>
            <a:rPr lang="en-US" dirty="0" smtClean="0"/>
            <a:t>Body Comments</a:t>
          </a:r>
          <a:endParaRPr lang="en-US" dirty="0"/>
        </a:p>
      </dgm:t>
    </dgm:pt>
    <dgm:pt modelId="{A40607F2-2CE4-441D-894C-9173901FEE97}" type="parTrans" cxnId="{FB67E6BC-2F7D-464B-95E4-F2DF4C896AC2}">
      <dgm:prSet/>
      <dgm:spPr/>
      <dgm:t>
        <a:bodyPr/>
        <a:lstStyle/>
        <a:p>
          <a:endParaRPr lang="en-US"/>
        </a:p>
      </dgm:t>
    </dgm:pt>
    <dgm:pt modelId="{1A9DACBA-8C03-4605-A1F0-A3F9434672D6}" type="sibTrans" cxnId="{FB67E6BC-2F7D-464B-95E4-F2DF4C896AC2}">
      <dgm:prSet/>
      <dgm:spPr/>
      <dgm:t>
        <a:bodyPr/>
        <a:lstStyle/>
        <a:p>
          <a:endParaRPr lang="en-US"/>
        </a:p>
      </dgm:t>
    </dgm:pt>
    <dgm:pt modelId="{A3339ABC-843B-436F-9FBC-443A59068B11}">
      <dgm:prSet custT="1"/>
      <dgm:spPr/>
      <dgm:t>
        <a:bodyPr/>
        <a:lstStyle/>
        <a:p>
          <a:r>
            <a:rPr lang="en-US" sz="1200" dirty="0" smtClean="0"/>
            <a:t>Method Names</a:t>
          </a:r>
          <a:endParaRPr lang="en-US" sz="1200" dirty="0"/>
        </a:p>
      </dgm:t>
    </dgm:pt>
    <dgm:pt modelId="{0EB9CA7D-17C4-40AE-97E3-8D8A16D79579}" type="parTrans" cxnId="{8C20C0AD-D8BF-4B86-B911-9C3C6C52F67B}">
      <dgm:prSet/>
      <dgm:spPr/>
      <dgm:t>
        <a:bodyPr/>
        <a:lstStyle/>
        <a:p>
          <a:endParaRPr lang="en-US"/>
        </a:p>
      </dgm:t>
    </dgm:pt>
    <dgm:pt modelId="{0192244A-56F4-490D-A2E8-913A3DBEABBF}" type="sibTrans" cxnId="{8C20C0AD-D8BF-4B86-B911-9C3C6C52F67B}">
      <dgm:prSet/>
      <dgm:spPr/>
      <dgm:t>
        <a:bodyPr/>
        <a:lstStyle/>
        <a:p>
          <a:endParaRPr lang="en-US"/>
        </a:p>
      </dgm:t>
    </dgm:pt>
    <dgm:pt modelId="{E5572260-923E-432E-9CD0-608DB7D3520D}" type="pres">
      <dgm:prSet presAssocID="{CCD79EA5-0095-4DCB-BCA8-032810C0A8B1}" presName="Name0" presStyleCnt="0">
        <dgm:presLayoutVars>
          <dgm:chMax val="1"/>
          <dgm:chPref val="1"/>
          <dgm:dir/>
          <dgm:animOne val="branch"/>
          <dgm:animLvl val="lvl"/>
        </dgm:presLayoutVars>
      </dgm:prSet>
      <dgm:spPr/>
      <dgm:t>
        <a:bodyPr/>
        <a:lstStyle/>
        <a:p>
          <a:endParaRPr lang="en-US"/>
        </a:p>
      </dgm:t>
    </dgm:pt>
    <dgm:pt modelId="{F9A2DBB9-14DD-4E14-B2F9-AEEF0632B689}" type="pres">
      <dgm:prSet presAssocID="{B88D396B-F7EE-4A22-A3B4-C1369B20D77D}" presName="singleCycle" presStyleCnt="0"/>
      <dgm:spPr/>
    </dgm:pt>
    <dgm:pt modelId="{B06F7995-8DF7-4019-8FDE-68D5A63448A3}" type="pres">
      <dgm:prSet presAssocID="{B88D396B-F7EE-4A22-A3B4-C1369B20D77D}" presName="singleCenter" presStyleLbl="node1" presStyleIdx="0" presStyleCnt="6">
        <dgm:presLayoutVars>
          <dgm:chMax val="7"/>
          <dgm:chPref val="7"/>
        </dgm:presLayoutVars>
      </dgm:prSet>
      <dgm:spPr/>
      <dgm:t>
        <a:bodyPr/>
        <a:lstStyle/>
        <a:p>
          <a:endParaRPr lang="en-US"/>
        </a:p>
      </dgm:t>
    </dgm:pt>
    <dgm:pt modelId="{D59B3A7B-3B7B-4298-9759-26E2DB03A8ED}" type="pres">
      <dgm:prSet presAssocID="{4E4FE538-C067-473F-95EC-54001858129A}" presName="Name56" presStyleLbl="parChTrans1D2" presStyleIdx="0" presStyleCnt="5"/>
      <dgm:spPr/>
      <dgm:t>
        <a:bodyPr/>
        <a:lstStyle/>
        <a:p>
          <a:endParaRPr lang="en-US"/>
        </a:p>
      </dgm:t>
    </dgm:pt>
    <dgm:pt modelId="{AD1FA6C9-F0C8-4217-BA08-C0428657416C}" type="pres">
      <dgm:prSet presAssocID="{2380D693-353C-4B25-8029-619F03769F4B}" presName="text0" presStyleLbl="node1" presStyleIdx="1" presStyleCnt="6" custScaleX="140405" custScaleY="125179">
        <dgm:presLayoutVars>
          <dgm:bulletEnabled val="1"/>
        </dgm:presLayoutVars>
      </dgm:prSet>
      <dgm:spPr/>
      <dgm:t>
        <a:bodyPr/>
        <a:lstStyle/>
        <a:p>
          <a:endParaRPr lang="en-US"/>
        </a:p>
      </dgm:t>
    </dgm:pt>
    <dgm:pt modelId="{07319EAF-2D03-4CF5-B727-89E70F6850C6}" type="pres">
      <dgm:prSet presAssocID="{C98487D2-C92B-4C5D-869E-920E08E85A51}" presName="Name56" presStyleLbl="parChTrans1D2" presStyleIdx="1" presStyleCnt="5"/>
      <dgm:spPr/>
      <dgm:t>
        <a:bodyPr/>
        <a:lstStyle/>
        <a:p>
          <a:endParaRPr lang="en-US"/>
        </a:p>
      </dgm:t>
    </dgm:pt>
    <dgm:pt modelId="{72563C24-DA9A-4E51-AFA5-6FE37EB411C8}" type="pres">
      <dgm:prSet presAssocID="{A792D162-FBD4-42DE-84C5-2EA6845AA68F}" presName="text0" presStyleLbl="node1" presStyleIdx="2" presStyleCnt="6" custScaleX="140405" custScaleY="125179">
        <dgm:presLayoutVars>
          <dgm:bulletEnabled val="1"/>
        </dgm:presLayoutVars>
      </dgm:prSet>
      <dgm:spPr/>
      <dgm:t>
        <a:bodyPr/>
        <a:lstStyle/>
        <a:p>
          <a:endParaRPr lang="en-US"/>
        </a:p>
      </dgm:t>
    </dgm:pt>
    <dgm:pt modelId="{C17633D5-1155-4046-8C51-8D31D78288D3}" type="pres">
      <dgm:prSet presAssocID="{90471A14-6598-4B5B-A5D5-48C1525A9EFD}" presName="Name56" presStyleLbl="parChTrans1D2" presStyleIdx="2" presStyleCnt="5"/>
      <dgm:spPr/>
      <dgm:t>
        <a:bodyPr/>
        <a:lstStyle/>
        <a:p>
          <a:endParaRPr lang="en-US"/>
        </a:p>
      </dgm:t>
    </dgm:pt>
    <dgm:pt modelId="{90076809-92BF-47C9-AC4E-9B2D8C94B920}" type="pres">
      <dgm:prSet presAssocID="{00746F84-7130-4AB1-93C1-23B81673FDD7}" presName="text0" presStyleLbl="node1" presStyleIdx="3" presStyleCnt="6" custScaleX="140405" custScaleY="125179">
        <dgm:presLayoutVars>
          <dgm:bulletEnabled val="1"/>
        </dgm:presLayoutVars>
      </dgm:prSet>
      <dgm:spPr/>
      <dgm:t>
        <a:bodyPr/>
        <a:lstStyle/>
        <a:p>
          <a:endParaRPr lang="en-US"/>
        </a:p>
      </dgm:t>
    </dgm:pt>
    <dgm:pt modelId="{8DD95DDF-6B17-41FC-96CF-C8D86B091CE2}" type="pres">
      <dgm:prSet presAssocID="{A40607F2-2CE4-441D-894C-9173901FEE97}" presName="Name56" presStyleLbl="parChTrans1D2" presStyleIdx="3" presStyleCnt="5"/>
      <dgm:spPr/>
      <dgm:t>
        <a:bodyPr/>
        <a:lstStyle/>
        <a:p>
          <a:endParaRPr lang="en-US"/>
        </a:p>
      </dgm:t>
    </dgm:pt>
    <dgm:pt modelId="{86AE2609-0E31-4E6C-A83F-05366E5B0660}" type="pres">
      <dgm:prSet presAssocID="{66C585EB-4D9C-4CC4-A453-904A3768DB83}" presName="text0" presStyleLbl="node1" presStyleIdx="4" presStyleCnt="6" custScaleX="140405" custScaleY="125179">
        <dgm:presLayoutVars>
          <dgm:bulletEnabled val="1"/>
        </dgm:presLayoutVars>
      </dgm:prSet>
      <dgm:spPr/>
      <dgm:t>
        <a:bodyPr/>
        <a:lstStyle/>
        <a:p>
          <a:endParaRPr lang="en-US"/>
        </a:p>
      </dgm:t>
    </dgm:pt>
    <dgm:pt modelId="{01B5113E-612F-4702-8F84-A4C0D21ECADF}" type="pres">
      <dgm:prSet presAssocID="{0EB9CA7D-17C4-40AE-97E3-8D8A16D79579}" presName="Name56" presStyleLbl="parChTrans1D2" presStyleIdx="4" presStyleCnt="5"/>
      <dgm:spPr/>
      <dgm:t>
        <a:bodyPr/>
        <a:lstStyle/>
        <a:p>
          <a:endParaRPr lang="en-US"/>
        </a:p>
      </dgm:t>
    </dgm:pt>
    <dgm:pt modelId="{388BAA91-FDB5-43E4-ACFA-E13D3E4C7435}" type="pres">
      <dgm:prSet presAssocID="{A3339ABC-843B-436F-9FBC-443A59068B11}" presName="text0" presStyleLbl="node1" presStyleIdx="5" presStyleCnt="6" custScaleX="140405" custScaleY="125179">
        <dgm:presLayoutVars>
          <dgm:bulletEnabled val="1"/>
        </dgm:presLayoutVars>
      </dgm:prSet>
      <dgm:spPr/>
      <dgm:t>
        <a:bodyPr/>
        <a:lstStyle/>
        <a:p>
          <a:endParaRPr lang="en-US"/>
        </a:p>
      </dgm:t>
    </dgm:pt>
  </dgm:ptLst>
  <dgm:cxnLst>
    <dgm:cxn modelId="{8C20C0AD-D8BF-4B86-B911-9C3C6C52F67B}" srcId="{B88D396B-F7EE-4A22-A3B4-C1369B20D77D}" destId="{A3339ABC-843B-436F-9FBC-443A59068B11}" srcOrd="4" destOrd="0" parTransId="{0EB9CA7D-17C4-40AE-97E3-8D8A16D79579}" sibTransId="{0192244A-56F4-490D-A2E8-913A3DBEABBF}"/>
    <dgm:cxn modelId="{66275131-E4F8-444F-9052-92BF415B010F}" srcId="{B88D396B-F7EE-4A22-A3B4-C1369B20D77D}" destId="{2380D693-353C-4B25-8029-619F03769F4B}" srcOrd="0" destOrd="0" parTransId="{4E4FE538-C067-473F-95EC-54001858129A}" sibTransId="{F2FD3A99-3091-43CB-958F-28B9EC4434D1}"/>
    <dgm:cxn modelId="{C1C3D952-892B-463B-B8F4-0929B83CCA04}" srcId="{B88D396B-F7EE-4A22-A3B4-C1369B20D77D}" destId="{A792D162-FBD4-42DE-84C5-2EA6845AA68F}" srcOrd="1" destOrd="0" parTransId="{C98487D2-C92B-4C5D-869E-920E08E85A51}" sibTransId="{A3244092-32E5-4813-A388-A075BC520534}"/>
    <dgm:cxn modelId="{E3B8C8C1-97C7-45B4-86DD-297FE3389D36}" type="presOf" srcId="{0EB9CA7D-17C4-40AE-97E3-8D8A16D79579}" destId="{01B5113E-612F-4702-8F84-A4C0D21ECADF}" srcOrd="0" destOrd="0" presId="urn:microsoft.com/office/officeart/2008/layout/RadialCluster"/>
    <dgm:cxn modelId="{68A57975-22DB-484C-8437-38A9791DA6D1}" srcId="{CCD79EA5-0095-4DCB-BCA8-032810C0A8B1}" destId="{B88D396B-F7EE-4A22-A3B4-C1369B20D77D}" srcOrd="0" destOrd="0" parTransId="{27BF512C-0DC1-4E37-85A8-D776A2356157}" sibTransId="{F39A9775-8A67-447D-9B0F-2F6B0913C678}"/>
    <dgm:cxn modelId="{66A654C6-7069-4BF5-9C64-F9D486F9BC75}" type="presOf" srcId="{B88D396B-F7EE-4A22-A3B4-C1369B20D77D}" destId="{B06F7995-8DF7-4019-8FDE-68D5A63448A3}" srcOrd="0" destOrd="0" presId="urn:microsoft.com/office/officeart/2008/layout/RadialCluster"/>
    <dgm:cxn modelId="{5920475A-2D09-4B4E-B678-0E7B873B198D}" type="presOf" srcId="{A3339ABC-843B-436F-9FBC-443A59068B11}" destId="{388BAA91-FDB5-43E4-ACFA-E13D3E4C7435}" srcOrd="0" destOrd="0" presId="urn:microsoft.com/office/officeart/2008/layout/RadialCluster"/>
    <dgm:cxn modelId="{0D9A8F2B-A506-495A-9224-8D4698751B71}" type="presOf" srcId="{00746F84-7130-4AB1-93C1-23B81673FDD7}" destId="{90076809-92BF-47C9-AC4E-9B2D8C94B920}" srcOrd="0" destOrd="0" presId="urn:microsoft.com/office/officeart/2008/layout/RadialCluster"/>
    <dgm:cxn modelId="{539EE1EC-C6F9-4F8B-91F8-501E8A9045EA}" type="presOf" srcId="{66C585EB-4D9C-4CC4-A453-904A3768DB83}" destId="{86AE2609-0E31-4E6C-A83F-05366E5B0660}" srcOrd="0" destOrd="0" presId="urn:microsoft.com/office/officeart/2008/layout/RadialCluster"/>
    <dgm:cxn modelId="{B21937CA-18BF-43ED-82EC-1BD227B3C161}" type="presOf" srcId="{90471A14-6598-4B5B-A5D5-48C1525A9EFD}" destId="{C17633D5-1155-4046-8C51-8D31D78288D3}" srcOrd="0" destOrd="0" presId="urn:microsoft.com/office/officeart/2008/layout/RadialCluster"/>
    <dgm:cxn modelId="{86410871-73CD-442D-A26E-92BFB561A559}" type="presOf" srcId="{C98487D2-C92B-4C5D-869E-920E08E85A51}" destId="{07319EAF-2D03-4CF5-B727-89E70F6850C6}" srcOrd="0" destOrd="0" presId="urn:microsoft.com/office/officeart/2008/layout/RadialCluster"/>
    <dgm:cxn modelId="{3E9C1465-08C9-47C6-BF18-53DE0B0DBA7C}" type="presOf" srcId="{A40607F2-2CE4-441D-894C-9173901FEE97}" destId="{8DD95DDF-6B17-41FC-96CF-C8D86B091CE2}" srcOrd="0" destOrd="0" presId="urn:microsoft.com/office/officeart/2008/layout/RadialCluster"/>
    <dgm:cxn modelId="{7BDCD3C7-3323-4F55-8154-9A73C928CD46}" srcId="{B88D396B-F7EE-4A22-A3B4-C1369B20D77D}" destId="{00746F84-7130-4AB1-93C1-23B81673FDD7}" srcOrd="2" destOrd="0" parTransId="{90471A14-6598-4B5B-A5D5-48C1525A9EFD}" sibTransId="{A9FDA9C8-1799-4B0C-AFA2-CE46A1A7FABB}"/>
    <dgm:cxn modelId="{97309A35-D187-467F-A141-05DE7BEECBC8}" type="presOf" srcId="{2380D693-353C-4B25-8029-619F03769F4B}" destId="{AD1FA6C9-F0C8-4217-BA08-C0428657416C}" srcOrd="0" destOrd="0" presId="urn:microsoft.com/office/officeart/2008/layout/RadialCluster"/>
    <dgm:cxn modelId="{FB67E6BC-2F7D-464B-95E4-F2DF4C896AC2}" srcId="{B88D396B-F7EE-4A22-A3B4-C1369B20D77D}" destId="{66C585EB-4D9C-4CC4-A453-904A3768DB83}" srcOrd="3" destOrd="0" parTransId="{A40607F2-2CE4-441D-894C-9173901FEE97}" sibTransId="{1A9DACBA-8C03-4605-A1F0-A3F9434672D6}"/>
    <dgm:cxn modelId="{AF2F17A7-A9BB-4E78-A76F-B6D10580D70E}" type="presOf" srcId="{CCD79EA5-0095-4DCB-BCA8-032810C0A8B1}" destId="{E5572260-923E-432E-9CD0-608DB7D3520D}" srcOrd="0" destOrd="0" presId="urn:microsoft.com/office/officeart/2008/layout/RadialCluster"/>
    <dgm:cxn modelId="{EF46C44A-856D-48A5-BBCA-59FB2D0DB81B}" type="presOf" srcId="{A792D162-FBD4-42DE-84C5-2EA6845AA68F}" destId="{72563C24-DA9A-4E51-AFA5-6FE37EB411C8}" srcOrd="0" destOrd="0" presId="urn:microsoft.com/office/officeart/2008/layout/RadialCluster"/>
    <dgm:cxn modelId="{BBDCC68D-CBBF-4C4A-9F81-7F8D4B694214}" type="presOf" srcId="{4E4FE538-C067-473F-95EC-54001858129A}" destId="{D59B3A7B-3B7B-4298-9759-26E2DB03A8ED}" srcOrd="0" destOrd="0" presId="urn:microsoft.com/office/officeart/2008/layout/RadialCluster"/>
    <dgm:cxn modelId="{69859774-DB48-48C8-93D8-A15528F5ECD2}" type="presParOf" srcId="{E5572260-923E-432E-9CD0-608DB7D3520D}" destId="{F9A2DBB9-14DD-4E14-B2F9-AEEF0632B689}" srcOrd="0" destOrd="0" presId="urn:microsoft.com/office/officeart/2008/layout/RadialCluster"/>
    <dgm:cxn modelId="{9743496A-BF26-436F-BBFB-01C179F57B86}" type="presParOf" srcId="{F9A2DBB9-14DD-4E14-B2F9-AEEF0632B689}" destId="{B06F7995-8DF7-4019-8FDE-68D5A63448A3}" srcOrd="0" destOrd="0" presId="urn:microsoft.com/office/officeart/2008/layout/RadialCluster"/>
    <dgm:cxn modelId="{260816AA-25E6-4BEC-ABFE-5FA7805997A6}" type="presParOf" srcId="{F9A2DBB9-14DD-4E14-B2F9-AEEF0632B689}" destId="{D59B3A7B-3B7B-4298-9759-26E2DB03A8ED}" srcOrd="1" destOrd="0" presId="urn:microsoft.com/office/officeart/2008/layout/RadialCluster"/>
    <dgm:cxn modelId="{FBDA81AE-C22F-4A1E-87FF-37D57ACAFFEF}" type="presParOf" srcId="{F9A2DBB9-14DD-4E14-B2F9-AEEF0632B689}" destId="{AD1FA6C9-F0C8-4217-BA08-C0428657416C}" srcOrd="2" destOrd="0" presId="urn:microsoft.com/office/officeart/2008/layout/RadialCluster"/>
    <dgm:cxn modelId="{2734DF65-9858-4830-89C5-071578873494}" type="presParOf" srcId="{F9A2DBB9-14DD-4E14-B2F9-AEEF0632B689}" destId="{07319EAF-2D03-4CF5-B727-89E70F6850C6}" srcOrd="3" destOrd="0" presId="urn:microsoft.com/office/officeart/2008/layout/RadialCluster"/>
    <dgm:cxn modelId="{06D988B5-F93D-454B-BE5D-872E778910BB}" type="presParOf" srcId="{F9A2DBB9-14DD-4E14-B2F9-AEEF0632B689}" destId="{72563C24-DA9A-4E51-AFA5-6FE37EB411C8}" srcOrd="4" destOrd="0" presId="urn:microsoft.com/office/officeart/2008/layout/RadialCluster"/>
    <dgm:cxn modelId="{33401A4F-DD7D-4B28-BE10-6A7512CFA642}" type="presParOf" srcId="{F9A2DBB9-14DD-4E14-B2F9-AEEF0632B689}" destId="{C17633D5-1155-4046-8C51-8D31D78288D3}" srcOrd="5" destOrd="0" presId="urn:microsoft.com/office/officeart/2008/layout/RadialCluster"/>
    <dgm:cxn modelId="{C5F2C89B-A85B-4027-A65E-014174EFD22E}" type="presParOf" srcId="{F9A2DBB9-14DD-4E14-B2F9-AEEF0632B689}" destId="{90076809-92BF-47C9-AC4E-9B2D8C94B920}" srcOrd="6" destOrd="0" presId="urn:microsoft.com/office/officeart/2008/layout/RadialCluster"/>
    <dgm:cxn modelId="{9BA184F0-40AE-4621-A0A9-2DF51166675A}" type="presParOf" srcId="{F9A2DBB9-14DD-4E14-B2F9-AEEF0632B689}" destId="{8DD95DDF-6B17-41FC-96CF-C8D86B091CE2}" srcOrd="7" destOrd="0" presId="urn:microsoft.com/office/officeart/2008/layout/RadialCluster"/>
    <dgm:cxn modelId="{5729A3F3-DC47-4224-8779-9D4AFCB01D46}" type="presParOf" srcId="{F9A2DBB9-14DD-4E14-B2F9-AEEF0632B689}" destId="{86AE2609-0E31-4E6C-A83F-05366E5B0660}" srcOrd="8" destOrd="0" presId="urn:microsoft.com/office/officeart/2008/layout/RadialCluster"/>
    <dgm:cxn modelId="{6C0A8CDE-9E99-47EB-807B-17627A82EE26}" type="presParOf" srcId="{F9A2DBB9-14DD-4E14-B2F9-AEEF0632B689}" destId="{01B5113E-612F-4702-8F84-A4C0D21ECADF}" srcOrd="9" destOrd="0" presId="urn:microsoft.com/office/officeart/2008/layout/RadialCluster"/>
    <dgm:cxn modelId="{363950D0-FF80-43E9-8425-1B2363117321}" type="presParOf" srcId="{F9A2DBB9-14DD-4E14-B2F9-AEEF0632B689}" destId="{388BAA91-FDB5-43E4-ACFA-E13D3E4C7435}"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A6A8AE-2766-4A22-837C-AC7369F200C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8AC48C19-6977-4789-9045-845A3A5E5D7E}">
      <dgm:prSet phldrT="[Text]"/>
      <dgm:spPr/>
      <dgm:t>
        <a:bodyPr/>
        <a:lstStyle/>
        <a:p>
          <a:r>
            <a:rPr lang="en-US" dirty="0" smtClean="0"/>
            <a:t>Identifiers</a:t>
          </a:r>
          <a:endParaRPr lang="en-US" dirty="0"/>
        </a:p>
      </dgm:t>
    </dgm:pt>
    <dgm:pt modelId="{292903F6-3E29-4983-8AD3-6CDC1DBC338A}" type="parTrans" cxnId="{C9B2C612-EA33-430E-82C3-45BE19C224F4}">
      <dgm:prSet/>
      <dgm:spPr/>
      <dgm:t>
        <a:bodyPr/>
        <a:lstStyle/>
        <a:p>
          <a:endParaRPr lang="en-US"/>
        </a:p>
      </dgm:t>
    </dgm:pt>
    <dgm:pt modelId="{4B152FBC-65E8-485F-91C8-209037A7C667}" type="sibTrans" cxnId="{C9B2C612-EA33-430E-82C3-45BE19C224F4}">
      <dgm:prSet/>
      <dgm:spPr/>
      <dgm:t>
        <a:bodyPr/>
        <a:lstStyle/>
        <a:p>
          <a:endParaRPr lang="en-US"/>
        </a:p>
      </dgm:t>
    </dgm:pt>
    <dgm:pt modelId="{5A6E86F6-B2CE-4C66-A69B-736E5A14233D}">
      <dgm:prSet/>
      <dgm:spPr/>
      <dgm:t>
        <a:bodyPr/>
        <a:lstStyle/>
        <a:p>
          <a:r>
            <a:rPr lang="en-US" dirty="0" smtClean="0"/>
            <a:t>Comments</a:t>
          </a:r>
          <a:endParaRPr lang="en-US" dirty="0"/>
        </a:p>
      </dgm:t>
    </dgm:pt>
    <dgm:pt modelId="{3DEB9643-B6E7-4B6A-8238-85395ABF39D4}" type="parTrans" cxnId="{1D43DB74-B970-4914-B06E-CED21D0511A6}">
      <dgm:prSet/>
      <dgm:spPr/>
      <dgm:t>
        <a:bodyPr/>
        <a:lstStyle/>
        <a:p>
          <a:endParaRPr lang="en-US"/>
        </a:p>
      </dgm:t>
    </dgm:pt>
    <dgm:pt modelId="{B1D1A3C4-3710-43D7-B134-48EE340E88AF}" type="sibTrans" cxnId="{1D43DB74-B970-4914-B06E-CED21D0511A6}">
      <dgm:prSet/>
      <dgm:spPr/>
      <dgm:t>
        <a:bodyPr/>
        <a:lstStyle/>
        <a:p>
          <a:endParaRPr lang="en-US"/>
        </a:p>
      </dgm:t>
    </dgm:pt>
    <dgm:pt modelId="{A5A29484-3D54-4765-AB1E-16BC3417F53F}">
      <dgm:prSet/>
      <dgm:spPr/>
      <dgm:t>
        <a:bodyPr/>
        <a:lstStyle/>
        <a:p>
          <a:r>
            <a:rPr lang="en-US" dirty="0" smtClean="0"/>
            <a:t>Literals</a:t>
          </a:r>
          <a:endParaRPr lang="en-US" dirty="0"/>
        </a:p>
      </dgm:t>
    </dgm:pt>
    <dgm:pt modelId="{4859D8F0-CDC5-42B3-8B96-7FDA8032B629}" type="parTrans" cxnId="{ED946B63-6EC1-4572-BCB4-9A097AB6921D}">
      <dgm:prSet/>
      <dgm:spPr/>
      <dgm:t>
        <a:bodyPr/>
        <a:lstStyle/>
        <a:p>
          <a:endParaRPr lang="en-US"/>
        </a:p>
      </dgm:t>
    </dgm:pt>
    <dgm:pt modelId="{6EBF2C27-75A0-4E78-AC0B-7F9A35FDF236}" type="sibTrans" cxnId="{ED946B63-6EC1-4572-BCB4-9A097AB6921D}">
      <dgm:prSet/>
      <dgm:spPr/>
      <dgm:t>
        <a:bodyPr/>
        <a:lstStyle/>
        <a:p>
          <a:endParaRPr lang="en-US"/>
        </a:p>
      </dgm:t>
    </dgm:pt>
    <dgm:pt modelId="{85C2ABD1-37E7-49FA-AB3D-1880FE7F4F29}" type="pres">
      <dgm:prSet presAssocID="{91A6A8AE-2766-4A22-837C-AC7369F200C2}" presName="Name0" presStyleCnt="0">
        <dgm:presLayoutVars>
          <dgm:chPref val="1"/>
          <dgm:dir/>
          <dgm:animOne val="branch"/>
          <dgm:animLvl val="lvl"/>
          <dgm:resizeHandles/>
        </dgm:presLayoutVars>
      </dgm:prSet>
      <dgm:spPr/>
      <dgm:t>
        <a:bodyPr/>
        <a:lstStyle/>
        <a:p>
          <a:endParaRPr lang="en-US"/>
        </a:p>
      </dgm:t>
    </dgm:pt>
    <dgm:pt modelId="{16CBFBF9-E0D8-4F75-BB15-F386E993D932}" type="pres">
      <dgm:prSet presAssocID="{8AC48C19-6977-4789-9045-845A3A5E5D7E}" presName="vertOne" presStyleCnt="0"/>
      <dgm:spPr/>
    </dgm:pt>
    <dgm:pt modelId="{F2D4B6B6-BE96-4BEE-B2DE-47746D6283DE}" type="pres">
      <dgm:prSet presAssocID="{8AC48C19-6977-4789-9045-845A3A5E5D7E}" presName="txOne" presStyleLbl="node0" presStyleIdx="0" presStyleCnt="3">
        <dgm:presLayoutVars>
          <dgm:chPref val="3"/>
        </dgm:presLayoutVars>
      </dgm:prSet>
      <dgm:spPr/>
      <dgm:t>
        <a:bodyPr/>
        <a:lstStyle/>
        <a:p>
          <a:endParaRPr lang="en-US"/>
        </a:p>
      </dgm:t>
    </dgm:pt>
    <dgm:pt modelId="{2D2964B8-79E6-4E97-A5AF-64D91027B587}" type="pres">
      <dgm:prSet presAssocID="{8AC48C19-6977-4789-9045-845A3A5E5D7E}" presName="horzOne" presStyleCnt="0"/>
      <dgm:spPr/>
    </dgm:pt>
    <dgm:pt modelId="{9D1191B1-CE04-4B19-B205-73BC924427BF}" type="pres">
      <dgm:prSet presAssocID="{4B152FBC-65E8-485F-91C8-209037A7C667}" presName="sibSpaceOne" presStyleCnt="0"/>
      <dgm:spPr/>
    </dgm:pt>
    <dgm:pt modelId="{AA628DEC-6634-419F-835C-5F95898710D7}" type="pres">
      <dgm:prSet presAssocID="{5A6E86F6-B2CE-4C66-A69B-736E5A14233D}" presName="vertOne" presStyleCnt="0"/>
      <dgm:spPr/>
    </dgm:pt>
    <dgm:pt modelId="{9318E1F0-7D24-4278-BB91-AB796BC54016}" type="pres">
      <dgm:prSet presAssocID="{5A6E86F6-B2CE-4C66-A69B-736E5A14233D}" presName="txOne" presStyleLbl="node0" presStyleIdx="1" presStyleCnt="3">
        <dgm:presLayoutVars>
          <dgm:chPref val="3"/>
        </dgm:presLayoutVars>
      </dgm:prSet>
      <dgm:spPr/>
      <dgm:t>
        <a:bodyPr/>
        <a:lstStyle/>
        <a:p>
          <a:endParaRPr lang="en-US"/>
        </a:p>
      </dgm:t>
    </dgm:pt>
    <dgm:pt modelId="{D390C772-CF2E-41A2-9108-BA55771C6B9E}" type="pres">
      <dgm:prSet presAssocID="{5A6E86F6-B2CE-4C66-A69B-736E5A14233D}" presName="horzOne" presStyleCnt="0"/>
      <dgm:spPr/>
    </dgm:pt>
    <dgm:pt modelId="{03ADCD41-0A9A-4C9C-92DF-87DEC42C92D9}" type="pres">
      <dgm:prSet presAssocID="{B1D1A3C4-3710-43D7-B134-48EE340E88AF}" presName="sibSpaceOne" presStyleCnt="0"/>
      <dgm:spPr/>
    </dgm:pt>
    <dgm:pt modelId="{69450C2B-B81F-46DB-A5B0-752CBCE26F99}" type="pres">
      <dgm:prSet presAssocID="{A5A29484-3D54-4765-AB1E-16BC3417F53F}" presName="vertOne" presStyleCnt="0"/>
      <dgm:spPr/>
    </dgm:pt>
    <dgm:pt modelId="{B367A9D4-FAC2-4DE7-BA17-BB38AA8B4B29}" type="pres">
      <dgm:prSet presAssocID="{A5A29484-3D54-4765-AB1E-16BC3417F53F}" presName="txOne" presStyleLbl="node0" presStyleIdx="2" presStyleCnt="3">
        <dgm:presLayoutVars>
          <dgm:chPref val="3"/>
        </dgm:presLayoutVars>
      </dgm:prSet>
      <dgm:spPr/>
      <dgm:t>
        <a:bodyPr/>
        <a:lstStyle/>
        <a:p>
          <a:endParaRPr lang="en-US"/>
        </a:p>
      </dgm:t>
    </dgm:pt>
    <dgm:pt modelId="{4B25EC98-88EB-4F2B-915D-640BA1160ACF}" type="pres">
      <dgm:prSet presAssocID="{A5A29484-3D54-4765-AB1E-16BC3417F53F}" presName="horzOne" presStyleCnt="0"/>
      <dgm:spPr/>
    </dgm:pt>
  </dgm:ptLst>
  <dgm:cxnLst>
    <dgm:cxn modelId="{1D43DB74-B970-4914-B06E-CED21D0511A6}" srcId="{91A6A8AE-2766-4A22-837C-AC7369F200C2}" destId="{5A6E86F6-B2CE-4C66-A69B-736E5A14233D}" srcOrd="1" destOrd="0" parTransId="{3DEB9643-B6E7-4B6A-8238-85395ABF39D4}" sibTransId="{B1D1A3C4-3710-43D7-B134-48EE340E88AF}"/>
    <dgm:cxn modelId="{ED946B63-6EC1-4572-BCB4-9A097AB6921D}" srcId="{91A6A8AE-2766-4A22-837C-AC7369F200C2}" destId="{A5A29484-3D54-4765-AB1E-16BC3417F53F}" srcOrd="2" destOrd="0" parTransId="{4859D8F0-CDC5-42B3-8B96-7FDA8032B629}" sibTransId="{6EBF2C27-75A0-4E78-AC0B-7F9A35FDF236}"/>
    <dgm:cxn modelId="{E26E5434-BBA8-4A8B-957C-A219083850FE}" type="presOf" srcId="{91A6A8AE-2766-4A22-837C-AC7369F200C2}" destId="{85C2ABD1-37E7-49FA-AB3D-1880FE7F4F29}" srcOrd="0" destOrd="0" presId="urn:microsoft.com/office/officeart/2005/8/layout/hierarchy4"/>
    <dgm:cxn modelId="{36A1060D-C139-462D-A977-D1122ABE720D}" type="presOf" srcId="{8AC48C19-6977-4789-9045-845A3A5E5D7E}" destId="{F2D4B6B6-BE96-4BEE-B2DE-47746D6283DE}" srcOrd="0" destOrd="0" presId="urn:microsoft.com/office/officeart/2005/8/layout/hierarchy4"/>
    <dgm:cxn modelId="{C9B2C612-EA33-430E-82C3-45BE19C224F4}" srcId="{91A6A8AE-2766-4A22-837C-AC7369F200C2}" destId="{8AC48C19-6977-4789-9045-845A3A5E5D7E}" srcOrd="0" destOrd="0" parTransId="{292903F6-3E29-4983-8AD3-6CDC1DBC338A}" sibTransId="{4B152FBC-65E8-485F-91C8-209037A7C667}"/>
    <dgm:cxn modelId="{38C23EBF-ABB4-4430-8638-5DDAD8684250}" type="presOf" srcId="{5A6E86F6-B2CE-4C66-A69B-736E5A14233D}" destId="{9318E1F0-7D24-4278-BB91-AB796BC54016}" srcOrd="0" destOrd="0" presId="urn:microsoft.com/office/officeart/2005/8/layout/hierarchy4"/>
    <dgm:cxn modelId="{E90E2C33-EE79-4F31-861A-16B2D2CD1085}" type="presOf" srcId="{A5A29484-3D54-4765-AB1E-16BC3417F53F}" destId="{B367A9D4-FAC2-4DE7-BA17-BB38AA8B4B29}" srcOrd="0" destOrd="0" presId="urn:microsoft.com/office/officeart/2005/8/layout/hierarchy4"/>
    <dgm:cxn modelId="{E3B903B5-5906-4F17-A09D-163732F4B47A}" type="presParOf" srcId="{85C2ABD1-37E7-49FA-AB3D-1880FE7F4F29}" destId="{16CBFBF9-E0D8-4F75-BB15-F386E993D932}" srcOrd="0" destOrd="0" presId="urn:microsoft.com/office/officeart/2005/8/layout/hierarchy4"/>
    <dgm:cxn modelId="{6FA68E09-20B4-4E80-AE64-C1509B062108}" type="presParOf" srcId="{16CBFBF9-E0D8-4F75-BB15-F386E993D932}" destId="{F2D4B6B6-BE96-4BEE-B2DE-47746D6283DE}" srcOrd="0" destOrd="0" presId="urn:microsoft.com/office/officeart/2005/8/layout/hierarchy4"/>
    <dgm:cxn modelId="{158C90C1-39BD-4725-8D18-F58097FE989A}" type="presParOf" srcId="{16CBFBF9-E0D8-4F75-BB15-F386E993D932}" destId="{2D2964B8-79E6-4E97-A5AF-64D91027B587}" srcOrd="1" destOrd="0" presId="urn:microsoft.com/office/officeart/2005/8/layout/hierarchy4"/>
    <dgm:cxn modelId="{36E68BD7-956E-49AC-B4E9-658F99909A90}" type="presParOf" srcId="{85C2ABD1-37E7-49FA-AB3D-1880FE7F4F29}" destId="{9D1191B1-CE04-4B19-B205-73BC924427BF}" srcOrd="1" destOrd="0" presId="urn:microsoft.com/office/officeart/2005/8/layout/hierarchy4"/>
    <dgm:cxn modelId="{13B5425C-9874-4CE2-9DE4-5C01D40DF601}" type="presParOf" srcId="{85C2ABD1-37E7-49FA-AB3D-1880FE7F4F29}" destId="{AA628DEC-6634-419F-835C-5F95898710D7}" srcOrd="2" destOrd="0" presId="urn:microsoft.com/office/officeart/2005/8/layout/hierarchy4"/>
    <dgm:cxn modelId="{EE4AB3A5-96B9-479C-8B9A-B766537A3C2A}" type="presParOf" srcId="{AA628DEC-6634-419F-835C-5F95898710D7}" destId="{9318E1F0-7D24-4278-BB91-AB796BC54016}" srcOrd="0" destOrd="0" presId="urn:microsoft.com/office/officeart/2005/8/layout/hierarchy4"/>
    <dgm:cxn modelId="{596CF467-3ADB-464B-804C-F52C6F0CF6E4}" type="presParOf" srcId="{AA628DEC-6634-419F-835C-5F95898710D7}" destId="{D390C772-CF2E-41A2-9108-BA55771C6B9E}" srcOrd="1" destOrd="0" presId="urn:microsoft.com/office/officeart/2005/8/layout/hierarchy4"/>
    <dgm:cxn modelId="{99A23720-8AAF-4A18-BF6D-652B469DE6E1}" type="presParOf" srcId="{85C2ABD1-37E7-49FA-AB3D-1880FE7F4F29}" destId="{03ADCD41-0A9A-4C9C-92DF-87DEC42C92D9}" srcOrd="3" destOrd="0" presId="urn:microsoft.com/office/officeart/2005/8/layout/hierarchy4"/>
    <dgm:cxn modelId="{8E056AF2-411E-4522-9829-829C80868D16}" type="presParOf" srcId="{85C2ABD1-37E7-49FA-AB3D-1880FE7F4F29}" destId="{69450C2B-B81F-46DB-A5B0-752CBCE26F99}" srcOrd="4" destOrd="0" presId="urn:microsoft.com/office/officeart/2005/8/layout/hierarchy4"/>
    <dgm:cxn modelId="{44C2291F-ED31-49EF-8272-2C179E46B80D}" type="presParOf" srcId="{69450C2B-B81F-46DB-A5B0-752CBCE26F99}" destId="{B367A9D4-FAC2-4DE7-BA17-BB38AA8B4B29}" srcOrd="0" destOrd="0" presId="urn:microsoft.com/office/officeart/2005/8/layout/hierarchy4"/>
    <dgm:cxn modelId="{28929CD0-5B51-455B-B17D-42F5566C2ACB}" type="presParOf" srcId="{69450C2B-B81F-46DB-A5B0-752CBCE26F99}" destId="{4B25EC98-88EB-4F2B-915D-640BA1160AC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A6A8AE-2766-4A22-837C-AC7369F200C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8AC48C19-6977-4789-9045-845A3A5E5D7E}">
      <dgm:prSet phldrT="[Text]"/>
      <dgm:spPr/>
      <dgm:t>
        <a:bodyPr/>
        <a:lstStyle/>
        <a:p>
          <a:r>
            <a:rPr lang="en-US" dirty="0" smtClean="0"/>
            <a:t>Comments</a:t>
          </a:r>
          <a:endParaRPr lang="en-US" dirty="0"/>
        </a:p>
      </dgm:t>
    </dgm:pt>
    <dgm:pt modelId="{292903F6-3E29-4983-8AD3-6CDC1DBC338A}" type="parTrans" cxnId="{C9B2C612-EA33-430E-82C3-45BE19C224F4}">
      <dgm:prSet/>
      <dgm:spPr/>
      <dgm:t>
        <a:bodyPr/>
        <a:lstStyle/>
        <a:p>
          <a:endParaRPr lang="en-US"/>
        </a:p>
      </dgm:t>
    </dgm:pt>
    <dgm:pt modelId="{4B152FBC-65E8-485F-91C8-209037A7C667}" type="sibTrans" cxnId="{C9B2C612-EA33-430E-82C3-45BE19C224F4}">
      <dgm:prSet/>
      <dgm:spPr/>
      <dgm:t>
        <a:bodyPr/>
        <a:lstStyle/>
        <a:p>
          <a:endParaRPr lang="en-US"/>
        </a:p>
      </dgm:t>
    </dgm:pt>
    <dgm:pt modelId="{5A6E86F6-B2CE-4C66-A69B-736E5A14233D}">
      <dgm:prSet/>
      <dgm:spPr/>
      <dgm:t>
        <a:bodyPr/>
        <a:lstStyle/>
        <a:p>
          <a:r>
            <a:rPr lang="en-US" dirty="0" smtClean="0"/>
            <a:t>Signature</a:t>
          </a:r>
          <a:endParaRPr lang="en-US" dirty="0"/>
        </a:p>
      </dgm:t>
    </dgm:pt>
    <dgm:pt modelId="{3DEB9643-B6E7-4B6A-8238-85395ABF39D4}" type="parTrans" cxnId="{1D43DB74-B970-4914-B06E-CED21D0511A6}">
      <dgm:prSet/>
      <dgm:spPr/>
      <dgm:t>
        <a:bodyPr/>
        <a:lstStyle/>
        <a:p>
          <a:endParaRPr lang="en-US"/>
        </a:p>
      </dgm:t>
    </dgm:pt>
    <dgm:pt modelId="{B1D1A3C4-3710-43D7-B134-48EE340E88AF}" type="sibTrans" cxnId="{1D43DB74-B970-4914-B06E-CED21D0511A6}">
      <dgm:prSet/>
      <dgm:spPr/>
      <dgm:t>
        <a:bodyPr/>
        <a:lstStyle/>
        <a:p>
          <a:endParaRPr lang="en-US"/>
        </a:p>
      </dgm:t>
    </dgm:pt>
    <dgm:pt modelId="{A5A29484-3D54-4765-AB1E-16BC3417F53F}">
      <dgm:prSet/>
      <dgm:spPr/>
      <dgm:t>
        <a:bodyPr/>
        <a:lstStyle/>
        <a:p>
          <a:r>
            <a:rPr lang="en-US" dirty="0" smtClean="0"/>
            <a:t>Body</a:t>
          </a:r>
          <a:endParaRPr lang="en-US" dirty="0"/>
        </a:p>
      </dgm:t>
    </dgm:pt>
    <dgm:pt modelId="{4859D8F0-CDC5-42B3-8B96-7FDA8032B629}" type="parTrans" cxnId="{ED946B63-6EC1-4572-BCB4-9A097AB6921D}">
      <dgm:prSet/>
      <dgm:spPr/>
      <dgm:t>
        <a:bodyPr/>
        <a:lstStyle/>
        <a:p>
          <a:endParaRPr lang="en-US"/>
        </a:p>
      </dgm:t>
    </dgm:pt>
    <dgm:pt modelId="{6EBF2C27-75A0-4E78-AC0B-7F9A35FDF236}" type="sibTrans" cxnId="{ED946B63-6EC1-4572-BCB4-9A097AB6921D}">
      <dgm:prSet/>
      <dgm:spPr/>
      <dgm:t>
        <a:bodyPr/>
        <a:lstStyle/>
        <a:p>
          <a:endParaRPr lang="en-US"/>
        </a:p>
      </dgm:t>
    </dgm:pt>
    <dgm:pt modelId="{85C2ABD1-37E7-49FA-AB3D-1880FE7F4F29}" type="pres">
      <dgm:prSet presAssocID="{91A6A8AE-2766-4A22-837C-AC7369F200C2}" presName="Name0" presStyleCnt="0">
        <dgm:presLayoutVars>
          <dgm:chPref val="1"/>
          <dgm:dir/>
          <dgm:animOne val="branch"/>
          <dgm:animLvl val="lvl"/>
          <dgm:resizeHandles/>
        </dgm:presLayoutVars>
      </dgm:prSet>
      <dgm:spPr/>
      <dgm:t>
        <a:bodyPr/>
        <a:lstStyle/>
        <a:p>
          <a:endParaRPr lang="en-US"/>
        </a:p>
      </dgm:t>
    </dgm:pt>
    <dgm:pt modelId="{16CBFBF9-E0D8-4F75-BB15-F386E993D932}" type="pres">
      <dgm:prSet presAssocID="{8AC48C19-6977-4789-9045-845A3A5E5D7E}" presName="vertOne" presStyleCnt="0"/>
      <dgm:spPr/>
    </dgm:pt>
    <dgm:pt modelId="{F2D4B6B6-BE96-4BEE-B2DE-47746D6283DE}" type="pres">
      <dgm:prSet presAssocID="{8AC48C19-6977-4789-9045-845A3A5E5D7E}" presName="txOne" presStyleLbl="node0" presStyleIdx="0" presStyleCnt="3">
        <dgm:presLayoutVars>
          <dgm:chPref val="3"/>
        </dgm:presLayoutVars>
      </dgm:prSet>
      <dgm:spPr/>
      <dgm:t>
        <a:bodyPr/>
        <a:lstStyle/>
        <a:p>
          <a:endParaRPr lang="en-US"/>
        </a:p>
      </dgm:t>
    </dgm:pt>
    <dgm:pt modelId="{2D2964B8-79E6-4E97-A5AF-64D91027B587}" type="pres">
      <dgm:prSet presAssocID="{8AC48C19-6977-4789-9045-845A3A5E5D7E}" presName="horzOne" presStyleCnt="0"/>
      <dgm:spPr/>
    </dgm:pt>
    <dgm:pt modelId="{9D1191B1-CE04-4B19-B205-73BC924427BF}" type="pres">
      <dgm:prSet presAssocID="{4B152FBC-65E8-485F-91C8-209037A7C667}" presName="sibSpaceOne" presStyleCnt="0"/>
      <dgm:spPr/>
    </dgm:pt>
    <dgm:pt modelId="{AA628DEC-6634-419F-835C-5F95898710D7}" type="pres">
      <dgm:prSet presAssocID="{5A6E86F6-B2CE-4C66-A69B-736E5A14233D}" presName="vertOne" presStyleCnt="0"/>
      <dgm:spPr/>
    </dgm:pt>
    <dgm:pt modelId="{9318E1F0-7D24-4278-BB91-AB796BC54016}" type="pres">
      <dgm:prSet presAssocID="{5A6E86F6-B2CE-4C66-A69B-736E5A14233D}" presName="txOne" presStyleLbl="node0" presStyleIdx="1" presStyleCnt="3">
        <dgm:presLayoutVars>
          <dgm:chPref val="3"/>
        </dgm:presLayoutVars>
      </dgm:prSet>
      <dgm:spPr/>
      <dgm:t>
        <a:bodyPr/>
        <a:lstStyle/>
        <a:p>
          <a:endParaRPr lang="en-US"/>
        </a:p>
      </dgm:t>
    </dgm:pt>
    <dgm:pt modelId="{D390C772-CF2E-41A2-9108-BA55771C6B9E}" type="pres">
      <dgm:prSet presAssocID="{5A6E86F6-B2CE-4C66-A69B-736E5A14233D}" presName="horzOne" presStyleCnt="0"/>
      <dgm:spPr/>
    </dgm:pt>
    <dgm:pt modelId="{03ADCD41-0A9A-4C9C-92DF-87DEC42C92D9}" type="pres">
      <dgm:prSet presAssocID="{B1D1A3C4-3710-43D7-B134-48EE340E88AF}" presName="sibSpaceOne" presStyleCnt="0"/>
      <dgm:spPr/>
    </dgm:pt>
    <dgm:pt modelId="{69450C2B-B81F-46DB-A5B0-752CBCE26F99}" type="pres">
      <dgm:prSet presAssocID="{A5A29484-3D54-4765-AB1E-16BC3417F53F}" presName="vertOne" presStyleCnt="0"/>
      <dgm:spPr/>
    </dgm:pt>
    <dgm:pt modelId="{B367A9D4-FAC2-4DE7-BA17-BB38AA8B4B29}" type="pres">
      <dgm:prSet presAssocID="{A5A29484-3D54-4765-AB1E-16BC3417F53F}" presName="txOne" presStyleLbl="node0" presStyleIdx="2" presStyleCnt="3">
        <dgm:presLayoutVars>
          <dgm:chPref val="3"/>
        </dgm:presLayoutVars>
      </dgm:prSet>
      <dgm:spPr/>
      <dgm:t>
        <a:bodyPr/>
        <a:lstStyle/>
        <a:p>
          <a:endParaRPr lang="en-US"/>
        </a:p>
      </dgm:t>
    </dgm:pt>
    <dgm:pt modelId="{4B25EC98-88EB-4F2B-915D-640BA1160ACF}" type="pres">
      <dgm:prSet presAssocID="{A5A29484-3D54-4765-AB1E-16BC3417F53F}" presName="horzOne" presStyleCnt="0"/>
      <dgm:spPr/>
    </dgm:pt>
  </dgm:ptLst>
  <dgm:cxnLst>
    <dgm:cxn modelId="{ED946B63-6EC1-4572-BCB4-9A097AB6921D}" srcId="{91A6A8AE-2766-4A22-837C-AC7369F200C2}" destId="{A5A29484-3D54-4765-AB1E-16BC3417F53F}" srcOrd="2" destOrd="0" parTransId="{4859D8F0-CDC5-42B3-8B96-7FDA8032B629}" sibTransId="{6EBF2C27-75A0-4E78-AC0B-7F9A35FDF236}"/>
    <dgm:cxn modelId="{C9B2C612-EA33-430E-82C3-45BE19C224F4}" srcId="{91A6A8AE-2766-4A22-837C-AC7369F200C2}" destId="{8AC48C19-6977-4789-9045-845A3A5E5D7E}" srcOrd="0" destOrd="0" parTransId="{292903F6-3E29-4983-8AD3-6CDC1DBC338A}" sibTransId="{4B152FBC-65E8-485F-91C8-209037A7C667}"/>
    <dgm:cxn modelId="{785AD82A-ADC4-4D8C-B8DA-137073559E5B}" type="presOf" srcId="{91A6A8AE-2766-4A22-837C-AC7369F200C2}" destId="{85C2ABD1-37E7-49FA-AB3D-1880FE7F4F29}" srcOrd="0" destOrd="0" presId="urn:microsoft.com/office/officeart/2005/8/layout/hierarchy4"/>
    <dgm:cxn modelId="{2B2F8B4D-9416-40CD-9F74-567A59FB7863}" type="presOf" srcId="{5A6E86F6-B2CE-4C66-A69B-736E5A14233D}" destId="{9318E1F0-7D24-4278-BB91-AB796BC54016}" srcOrd="0" destOrd="0" presId="urn:microsoft.com/office/officeart/2005/8/layout/hierarchy4"/>
    <dgm:cxn modelId="{FAF188CF-6BB3-498A-9CD6-2D49D32DE4F6}" type="presOf" srcId="{8AC48C19-6977-4789-9045-845A3A5E5D7E}" destId="{F2D4B6B6-BE96-4BEE-B2DE-47746D6283DE}" srcOrd="0" destOrd="0" presId="urn:microsoft.com/office/officeart/2005/8/layout/hierarchy4"/>
    <dgm:cxn modelId="{1D43DB74-B970-4914-B06E-CED21D0511A6}" srcId="{91A6A8AE-2766-4A22-837C-AC7369F200C2}" destId="{5A6E86F6-B2CE-4C66-A69B-736E5A14233D}" srcOrd="1" destOrd="0" parTransId="{3DEB9643-B6E7-4B6A-8238-85395ABF39D4}" sibTransId="{B1D1A3C4-3710-43D7-B134-48EE340E88AF}"/>
    <dgm:cxn modelId="{C1C1EBE1-F42E-4678-B924-588316C36EF1}" type="presOf" srcId="{A5A29484-3D54-4765-AB1E-16BC3417F53F}" destId="{B367A9D4-FAC2-4DE7-BA17-BB38AA8B4B29}" srcOrd="0" destOrd="0" presId="urn:microsoft.com/office/officeart/2005/8/layout/hierarchy4"/>
    <dgm:cxn modelId="{FA195F9C-7BF4-41E1-937A-D1C7E8E06F18}" type="presParOf" srcId="{85C2ABD1-37E7-49FA-AB3D-1880FE7F4F29}" destId="{16CBFBF9-E0D8-4F75-BB15-F386E993D932}" srcOrd="0" destOrd="0" presId="urn:microsoft.com/office/officeart/2005/8/layout/hierarchy4"/>
    <dgm:cxn modelId="{D626E216-D6F3-46C1-BF88-6AB6BDF358CA}" type="presParOf" srcId="{16CBFBF9-E0D8-4F75-BB15-F386E993D932}" destId="{F2D4B6B6-BE96-4BEE-B2DE-47746D6283DE}" srcOrd="0" destOrd="0" presId="urn:microsoft.com/office/officeart/2005/8/layout/hierarchy4"/>
    <dgm:cxn modelId="{B7AE8990-6796-41DA-8EE5-2C46E705042F}" type="presParOf" srcId="{16CBFBF9-E0D8-4F75-BB15-F386E993D932}" destId="{2D2964B8-79E6-4E97-A5AF-64D91027B587}" srcOrd="1" destOrd="0" presId="urn:microsoft.com/office/officeart/2005/8/layout/hierarchy4"/>
    <dgm:cxn modelId="{A6BE0AD0-7829-4883-A575-118B925376E3}" type="presParOf" srcId="{85C2ABD1-37E7-49FA-AB3D-1880FE7F4F29}" destId="{9D1191B1-CE04-4B19-B205-73BC924427BF}" srcOrd="1" destOrd="0" presId="urn:microsoft.com/office/officeart/2005/8/layout/hierarchy4"/>
    <dgm:cxn modelId="{96A4C7D8-5A86-48A7-B109-6C704F8055F7}" type="presParOf" srcId="{85C2ABD1-37E7-49FA-AB3D-1880FE7F4F29}" destId="{AA628DEC-6634-419F-835C-5F95898710D7}" srcOrd="2" destOrd="0" presId="urn:microsoft.com/office/officeart/2005/8/layout/hierarchy4"/>
    <dgm:cxn modelId="{34E3B1CD-A9CD-434E-A887-6D7FF997C347}" type="presParOf" srcId="{AA628DEC-6634-419F-835C-5F95898710D7}" destId="{9318E1F0-7D24-4278-BB91-AB796BC54016}" srcOrd="0" destOrd="0" presId="urn:microsoft.com/office/officeart/2005/8/layout/hierarchy4"/>
    <dgm:cxn modelId="{5929118C-9D2D-413C-9523-B52684E17D4F}" type="presParOf" srcId="{AA628DEC-6634-419F-835C-5F95898710D7}" destId="{D390C772-CF2E-41A2-9108-BA55771C6B9E}" srcOrd="1" destOrd="0" presId="urn:microsoft.com/office/officeart/2005/8/layout/hierarchy4"/>
    <dgm:cxn modelId="{61A3680E-37F5-4B6A-B21F-CC931CFDDBBE}" type="presParOf" srcId="{85C2ABD1-37E7-49FA-AB3D-1880FE7F4F29}" destId="{03ADCD41-0A9A-4C9C-92DF-87DEC42C92D9}" srcOrd="3" destOrd="0" presId="urn:microsoft.com/office/officeart/2005/8/layout/hierarchy4"/>
    <dgm:cxn modelId="{085D9E46-068E-422B-B256-625195681EAE}" type="presParOf" srcId="{85C2ABD1-37E7-49FA-AB3D-1880FE7F4F29}" destId="{69450C2B-B81F-46DB-A5B0-752CBCE26F99}" srcOrd="4" destOrd="0" presId="urn:microsoft.com/office/officeart/2005/8/layout/hierarchy4"/>
    <dgm:cxn modelId="{8B04EAF4-038C-4F1D-A5BB-2F13EFB718D2}" type="presParOf" srcId="{69450C2B-B81F-46DB-A5B0-752CBCE26F99}" destId="{B367A9D4-FAC2-4DE7-BA17-BB38AA8B4B29}" srcOrd="0" destOrd="0" presId="urn:microsoft.com/office/officeart/2005/8/layout/hierarchy4"/>
    <dgm:cxn modelId="{EDC0579B-739D-4EF4-A341-E11DB4DA2244}" type="presParOf" srcId="{69450C2B-B81F-46DB-A5B0-752CBCE26F99}" destId="{4B25EC98-88EB-4F2B-915D-640BA1160ACF}"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A6A8AE-2766-4A22-837C-AC7369F200C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8AC48C19-6977-4789-9045-845A3A5E5D7E}">
      <dgm:prSet phldrT="[Text]"/>
      <dgm:spPr/>
      <dgm:t>
        <a:bodyPr/>
        <a:lstStyle/>
        <a:p>
          <a:r>
            <a:rPr lang="en-US" dirty="0" smtClean="0"/>
            <a:t>Leading Comments</a:t>
          </a:r>
          <a:endParaRPr lang="en-US" dirty="0"/>
        </a:p>
      </dgm:t>
    </dgm:pt>
    <dgm:pt modelId="{292903F6-3E29-4983-8AD3-6CDC1DBC338A}" type="parTrans" cxnId="{C9B2C612-EA33-430E-82C3-45BE19C224F4}">
      <dgm:prSet/>
      <dgm:spPr/>
      <dgm:t>
        <a:bodyPr/>
        <a:lstStyle/>
        <a:p>
          <a:endParaRPr lang="en-US"/>
        </a:p>
      </dgm:t>
    </dgm:pt>
    <dgm:pt modelId="{4B152FBC-65E8-485F-91C8-209037A7C667}" type="sibTrans" cxnId="{C9B2C612-EA33-430E-82C3-45BE19C224F4}">
      <dgm:prSet/>
      <dgm:spPr/>
      <dgm:t>
        <a:bodyPr/>
        <a:lstStyle/>
        <a:p>
          <a:endParaRPr lang="en-US"/>
        </a:p>
      </dgm:t>
    </dgm:pt>
    <dgm:pt modelId="{5A6E86F6-B2CE-4C66-A69B-736E5A14233D}">
      <dgm:prSet/>
      <dgm:spPr/>
      <dgm:t>
        <a:bodyPr/>
        <a:lstStyle/>
        <a:p>
          <a:r>
            <a:rPr lang="en-US" dirty="0" smtClean="0"/>
            <a:t>Method Names</a:t>
          </a:r>
          <a:endParaRPr lang="en-US" dirty="0"/>
        </a:p>
      </dgm:t>
    </dgm:pt>
    <dgm:pt modelId="{3DEB9643-B6E7-4B6A-8238-85395ABF39D4}" type="parTrans" cxnId="{1D43DB74-B970-4914-B06E-CED21D0511A6}">
      <dgm:prSet/>
      <dgm:spPr/>
      <dgm:t>
        <a:bodyPr/>
        <a:lstStyle/>
        <a:p>
          <a:endParaRPr lang="en-US"/>
        </a:p>
      </dgm:t>
    </dgm:pt>
    <dgm:pt modelId="{B1D1A3C4-3710-43D7-B134-48EE340E88AF}" type="sibTrans" cxnId="{1D43DB74-B970-4914-B06E-CED21D0511A6}">
      <dgm:prSet/>
      <dgm:spPr/>
      <dgm:t>
        <a:bodyPr/>
        <a:lstStyle/>
        <a:p>
          <a:endParaRPr lang="en-US"/>
        </a:p>
      </dgm:t>
    </dgm:pt>
    <dgm:pt modelId="{A5A29484-3D54-4765-AB1E-16BC3417F53F}">
      <dgm:prSet/>
      <dgm:spPr/>
      <dgm:t>
        <a:bodyPr/>
        <a:lstStyle/>
        <a:p>
          <a:r>
            <a:rPr lang="en-US" dirty="0" smtClean="0"/>
            <a:t>Parameters </a:t>
          </a:r>
          <a:endParaRPr lang="en-US" dirty="0"/>
        </a:p>
      </dgm:t>
    </dgm:pt>
    <dgm:pt modelId="{4859D8F0-CDC5-42B3-8B96-7FDA8032B629}" type="parTrans" cxnId="{ED946B63-6EC1-4572-BCB4-9A097AB6921D}">
      <dgm:prSet/>
      <dgm:spPr/>
      <dgm:t>
        <a:bodyPr/>
        <a:lstStyle/>
        <a:p>
          <a:endParaRPr lang="en-US"/>
        </a:p>
      </dgm:t>
    </dgm:pt>
    <dgm:pt modelId="{6EBF2C27-75A0-4E78-AC0B-7F9A35FDF236}" type="sibTrans" cxnId="{ED946B63-6EC1-4572-BCB4-9A097AB6921D}">
      <dgm:prSet/>
      <dgm:spPr/>
      <dgm:t>
        <a:bodyPr/>
        <a:lstStyle/>
        <a:p>
          <a:endParaRPr lang="en-US"/>
        </a:p>
      </dgm:t>
    </dgm:pt>
    <dgm:pt modelId="{1E0015D6-2AE7-495A-87DD-B73017B68164}">
      <dgm:prSet/>
      <dgm:spPr/>
      <dgm:t>
        <a:bodyPr/>
        <a:lstStyle/>
        <a:p>
          <a:r>
            <a:rPr lang="en-US" dirty="0" smtClean="0"/>
            <a:t>Body Comments</a:t>
          </a:r>
          <a:endParaRPr lang="en-US" dirty="0"/>
        </a:p>
      </dgm:t>
    </dgm:pt>
    <dgm:pt modelId="{DFD48F37-1344-4302-80F7-AD0D2C3BA3EB}" type="parTrans" cxnId="{AF64720A-5173-46EE-9CA6-2A718AF2D570}">
      <dgm:prSet/>
      <dgm:spPr/>
      <dgm:t>
        <a:bodyPr/>
        <a:lstStyle/>
        <a:p>
          <a:endParaRPr lang="en-US"/>
        </a:p>
      </dgm:t>
    </dgm:pt>
    <dgm:pt modelId="{CCE83526-FCD4-4492-9939-D80F746E9228}" type="sibTrans" cxnId="{AF64720A-5173-46EE-9CA6-2A718AF2D570}">
      <dgm:prSet/>
      <dgm:spPr/>
      <dgm:t>
        <a:bodyPr/>
        <a:lstStyle/>
        <a:p>
          <a:endParaRPr lang="en-US"/>
        </a:p>
      </dgm:t>
    </dgm:pt>
    <dgm:pt modelId="{D1F56FD8-53BC-4F2C-8F34-AC7CD60CE747}">
      <dgm:prSet/>
      <dgm:spPr/>
      <dgm:t>
        <a:bodyPr/>
        <a:lstStyle/>
        <a:p>
          <a:r>
            <a:rPr lang="en-US" dirty="0" smtClean="0"/>
            <a:t>Local Variables</a:t>
          </a:r>
          <a:endParaRPr lang="en-US" dirty="0"/>
        </a:p>
      </dgm:t>
    </dgm:pt>
    <dgm:pt modelId="{55B8A4BD-7175-4394-88AF-0B4127A7ED4B}" type="parTrans" cxnId="{4CCDE9F1-1DAE-4E97-924C-ECBF0D8B92B8}">
      <dgm:prSet/>
      <dgm:spPr/>
      <dgm:t>
        <a:bodyPr/>
        <a:lstStyle/>
        <a:p>
          <a:endParaRPr lang="en-US"/>
        </a:p>
      </dgm:t>
    </dgm:pt>
    <dgm:pt modelId="{4BD7E256-1628-48AA-9276-A0ECB6F5C3C1}" type="sibTrans" cxnId="{4CCDE9F1-1DAE-4E97-924C-ECBF0D8B92B8}">
      <dgm:prSet/>
      <dgm:spPr/>
      <dgm:t>
        <a:bodyPr/>
        <a:lstStyle/>
        <a:p>
          <a:endParaRPr lang="en-US"/>
        </a:p>
      </dgm:t>
    </dgm:pt>
    <dgm:pt modelId="{08AB16F3-5755-4970-B63D-5E97A00E9246}">
      <dgm:prSet/>
      <dgm:spPr/>
      <dgm:t>
        <a:bodyPr/>
        <a:lstStyle/>
        <a:p>
          <a:r>
            <a:rPr lang="en-US" dirty="0" smtClean="0"/>
            <a:t>Other</a:t>
          </a:r>
          <a:endParaRPr lang="en-US" dirty="0"/>
        </a:p>
      </dgm:t>
    </dgm:pt>
    <dgm:pt modelId="{6C1CE698-F5CE-4139-9891-070335C47624}" type="parTrans" cxnId="{7E2C286C-8AAC-4A9E-8196-B23A06C52354}">
      <dgm:prSet/>
      <dgm:spPr/>
      <dgm:t>
        <a:bodyPr/>
        <a:lstStyle/>
        <a:p>
          <a:endParaRPr lang="en-US"/>
        </a:p>
      </dgm:t>
    </dgm:pt>
    <dgm:pt modelId="{3C3AB9B5-412C-4255-97D7-F1DF7012C220}" type="sibTrans" cxnId="{7E2C286C-8AAC-4A9E-8196-B23A06C52354}">
      <dgm:prSet/>
      <dgm:spPr/>
      <dgm:t>
        <a:bodyPr/>
        <a:lstStyle/>
        <a:p>
          <a:endParaRPr lang="en-US"/>
        </a:p>
      </dgm:t>
    </dgm:pt>
    <dgm:pt modelId="{85C2ABD1-37E7-49FA-AB3D-1880FE7F4F29}" type="pres">
      <dgm:prSet presAssocID="{91A6A8AE-2766-4A22-837C-AC7369F200C2}" presName="Name0" presStyleCnt="0">
        <dgm:presLayoutVars>
          <dgm:chPref val="1"/>
          <dgm:dir/>
          <dgm:animOne val="branch"/>
          <dgm:animLvl val="lvl"/>
          <dgm:resizeHandles/>
        </dgm:presLayoutVars>
      </dgm:prSet>
      <dgm:spPr/>
      <dgm:t>
        <a:bodyPr/>
        <a:lstStyle/>
        <a:p>
          <a:endParaRPr lang="en-US"/>
        </a:p>
      </dgm:t>
    </dgm:pt>
    <dgm:pt modelId="{16CBFBF9-E0D8-4F75-BB15-F386E993D932}" type="pres">
      <dgm:prSet presAssocID="{8AC48C19-6977-4789-9045-845A3A5E5D7E}" presName="vertOne" presStyleCnt="0"/>
      <dgm:spPr/>
    </dgm:pt>
    <dgm:pt modelId="{F2D4B6B6-BE96-4BEE-B2DE-47746D6283DE}" type="pres">
      <dgm:prSet presAssocID="{8AC48C19-6977-4789-9045-845A3A5E5D7E}" presName="txOne" presStyleLbl="node0" presStyleIdx="0" presStyleCnt="6">
        <dgm:presLayoutVars>
          <dgm:chPref val="3"/>
        </dgm:presLayoutVars>
      </dgm:prSet>
      <dgm:spPr/>
      <dgm:t>
        <a:bodyPr/>
        <a:lstStyle/>
        <a:p>
          <a:endParaRPr lang="en-US"/>
        </a:p>
      </dgm:t>
    </dgm:pt>
    <dgm:pt modelId="{2D2964B8-79E6-4E97-A5AF-64D91027B587}" type="pres">
      <dgm:prSet presAssocID="{8AC48C19-6977-4789-9045-845A3A5E5D7E}" presName="horzOne" presStyleCnt="0"/>
      <dgm:spPr/>
    </dgm:pt>
    <dgm:pt modelId="{9D1191B1-CE04-4B19-B205-73BC924427BF}" type="pres">
      <dgm:prSet presAssocID="{4B152FBC-65E8-485F-91C8-209037A7C667}" presName="sibSpaceOne" presStyleCnt="0"/>
      <dgm:spPr/>
    </dgm:pt>
    <dgm:pt modelId="{AA628DEC-6634-419F-835C-5F95898710D7}" type="pres">
      <dgm:prSet presAssocID="{5A6E86F6-B2CE-4C66-A69B-736E5A14233D}" presName="vertOne" presStyleCnt="0"/>
      <dgm:spPr/>
    </dgm:pt>
    <dgm:pt modelId="{9318E1F0-7D24-4278-BB91-AB796BC54016}" type="pres">
      <dgm:prSet presAssocID="{5A6E86F6-B2CE-4C66-A69B-736E5A14233D}" presName="txOne" presStyleLbl="node0" presStyleIdx="1" presStyleCnt="6">
        <dgm:presLayoutVars>
          <dgm:chPref val="3"/>
        </dgm:presLayoutVars>
      </dgm:prSet>
      <dgm:spPr/>
      <dgm:t>
        <a:bodyPr/>
        <a:lstStyle/>
        <a:p>
          <a:endParaRPr lang="en-US"/>
        </a:p>
      </dgm:t>
    </dgm:pt>
    <dgm:pt modelId="{D390C772-CF2E-41A2-9108-BA55771C6B9E}" type="pres">
      <dgm:prSet presAssocID="{5A6E86F6-B2CE-4C66-A69B-736E5A14233D}" presName="horzOne" presStyleCnt="0"/>
      <dgm:spPr/>
    </dgm:pt>
    <dgm:pt modelId="{03ADCD41-0A9A-4C9C-92DF-87DEC42C92D9}" type="pres">
      <dgm:prSet presAssocID="{B1D1A3C4-3710-43D7-B134-48EE340E88AF}" presName="sibSpaceOne" presStyleCnt="0"/>
      <dgm:spPr/>
    </dgm:pt>
    <dgm:pt modelId="{69450C2B-B81F-46DB-A5B0-752CBCE26F99}" type="pres">
      <dgm:prSet presAssocID="{A5A29484-3D54-4765-AB1E-16BC3417F53F}" presName="vertOne" presStyleCnt="0"/>
      <dgm:spPr/>
    </dgm:pt>
    <dgm:pt modelId="{B367A9D4-FAC2-4DE7-BA17-BB38AA8B4B29}" type="pres">
      <dgm:prSet presAssocID="{A5A29484-3D54-4765-AB1E-16BC3417F53F}" presName="txOne" presStyleLbl="node0" presStyleIdx="2" presStyleCnt="6">
        <dgm:presLayoutVars>
          <dgm:chPref val="3"/>
        </dgm:presLayoutVars>
      </dgm:prSet>
      <dgm:spPr/>
      <dgm:t>
        <a:bodyPr/>
        <a:lstStyle/>
        <a:p>
          <a:endParaRPr lang="en-US"/>
        </a:p>
      </dgm:t>
    </dgm:pt>
    <dgm:pt modelId="{4B25EC98-88EB-4F2B-915D-640BA1160ACF}" type="pres">
      <dgm:prSet presAssocID="{A5A29484-3D54-4765-AB1E-16BC3417F53F}" presName="horzOne" presStyleCnt="0"/>
      <dgm:spPr/>
    </dgm:pt>
    <dgm:pt modelId="{30AE9AFB-5E1C-41FB-9A47-8676BF63DA41}" type="pres">
      <dgm:prSet presAssocID="{6EBF2C27-75A0-4E78-AC0B-7F9A35FDF236}" presName="sibSpaceOne" presStyleCnt="0"/>
      <dgm:spPr/>
    </dgm:pt>
    <dgm:pt modelId="{59C592BE-4323-4AC9-A465-4E9959EE2A1C}" type="pres">
      <dgm:prSet presAssocID="{1E0015D6-2AE7-495A-87DD-B73017B68164}" presName="vertOne" presStyleCnt="0"/>
      <dgm:spPr/>
    </dgm:pt>
    <dgm:pt modelId="{06D9CD1A-7FE0-40D0-B04C-EDF445929F98}" type="pres">
      <dgm:prSet presAssocID="{1E0015D6-2AE7-495A-87DD-B73017B68164}" presName="txOne" presStyleLbl="node0" presStyleIdx="3" presStyleCnt="6">
        <dgm:presLayoutVars>
          <dgm:chPref val="3"/>
        </dgm:presLayoutVars>
      </dgm:prSet>
      <dgm:spPr/>
      <dgm:t>
        <a:bodyPr/>
        <a:lstStyle/>
        <a:p>
          <a:endParaRPr lang="en-US"/>
        </a:p>
      </dgm:t>
    </dgm:pt>
    <dgm:pt modelId="{396AE6B3-7749-494B-BDD1-A9643A38C5B9}" type="pres">
      <dgm:prSet presAssocID="{1E0015D6-2AE7-495A-87DD-B73017B68164}" presName="horzOne" presStyleCnt="0"/>
      <dgm:spPr/>
    </dgm:pt>
    <dgm:pt modelId="{BD063D57-BC36-4EE0-9C96-8E228AEBF78E}" type="pres">
      <dgm:prSet presAssocID="{CCE83526-FCD4-4492-9939-D80F746E9228}" presName="sibSpaceOne" presStyleCnt="0"/>
      <dgm:spPr/>
    </dgm:pt>
    <dgm:pt modelId="{3B0604FE-5E4F-4E40-9668-8DB1B8ACA40E}" type="pres">
      <dgm:prSet presAssocID="{D1F56FD8-53BC-4F2C-8F34-AC7CD60CE747}" presName="vertOne" presStyleCnt="0"/>
      <dgm:spPr/>
    </dgm:pt>
    <dgm:pt modelId="{322352D5-124F-40EB-A568-447263EA8D82}" type="pres">
      <dgm:prSet presAssocID="{D1F56FD8-53BC-4F2C-8F34-AC7CD60CE747}" presName="txOne" presStyleLbl="node0" presStyleIdx="4" presStyleCnt="6">
        <dgm:presLayoutVars>
          <dgm:chPref val="3"/>
        </dgm:presLayoutVars>
      </dgm:prSet>
      <dgm:spPr/>
      <dgm:t>
        <a:bodyPr/>
        <a:lstStyle/>
        <a:p>
          <a:endParaRPr lang="en-US"/>
        </a:p>
      </dgm:t>
    </dgm:pt>
    <dgm:pt modelId="{2038BEBD-541C-4E67-B6B6-AF2ACCB55EDF}" type="pres">
      <dgm:prSet presAssocID="{D1F56FD8-53BC-4F2C-8F34-AC7CD60CE747}" presName="horzOne" presStyleCnt="0"/>
      <dgm:spPr/>
    </dgm:pt>
    <dgm:pt modelId="{92DDEF72-A82A-4BFE-8304-CA3BE9386DDD}" type="pres">
      <dgm:prSet presAssocID="{4BD7E256-1628-48AA-9276-A0ECB6F5C3C1}" presName="sibSpaceOne" presStyleCnt="0"/>
      <dgm:spPr/>
    </dgm:pt>
    <dgm:pt modelId="{E7C684DE-D4E5-49C4-8935-239C63297E8F}" type="pres">
      <dgm:prSet presAssocID="{08AB16F3-5755-4970-B63D-5E97A00E9246}" presName="vertOne" presStyleCnt="0"/>
      <dgm:spPr/>
    </dgm:pt>
    <dgm:pt modelId="{F1AF3A53-3387-4891-9A97-41F9605BC310}" type="pres">
      <dgm:prSet presAssocID="{08AB16F3-5755-4970-B63D-5E97A00E9246}" presName="txOne" presStyleLbl="node0" presStyleIdx="5" presStyleCnt="6">
        <dgm:presLayoutVars>
          <dgm:chPref val="3"/>
        </dgm:presLayoutVars>
      </dgm:prSet>
      <dgm:spPr/>
      <dgm:t>
        <a:bodyPr/>
        <a:lstStyle/>
        <a:p>
          <a:endParaRPr lang="en-US"/>
        </a:p>
      </dgm:t>
    </dgm:pt>
    <dgm:pt modelId="{94C41FDC-E918-4A58-9033-66BA521FF5A2}" type="pres">
      <dgm:prSet presAssocID="{08AB16F3-5755-4970-B63D-5E97A00E9246}" presName="horzOne" presStyleCnt="0"/>
      <dgm:spPr/>
    </dgm:pt>
  </dgm:ptLst>
  <dgm:cxnLst>
    <dgm:cxn modelId="{ED946B63-6EC1-4572-BCB4-9A097AB6921D}" srcId="{91A6A8AE-2766-4A22-837C-AC7369F200C2}" destId="{A5A29484-3D54-4765-AB1E-16BC3417F53F}" srcOrd="2" destOrd="0" parTransId="{4859D8F0-CDC5-42B3-8B96-7FDA8032B629}" sibTransId="{6EBF2C27-75A0-4E78-AC0B-7F9A35FDF236}"/>
    <dgm:cxn modelId="{4194FC02-0E22-4F57-8913-15F7885609D2}" type="presOf" srcId="{5A6E86F6-B2CE-4C66-A69B-736E5A14233D}" destId="{9318E1F0-7D24-4278-BB91-AB796BC54016}" srcOrd="0" destOrd="0" presId="urn:microsoft.com/office/officeart/2005/8/layout/hierarchy4"/>
    <dgm:cxn modelId="{2027E4B0-1C09-4A8A-84B6-312D228CBD52}" type="presOf" srcId="{D1F56FD8-53BC-4F2C-8F34-AC7CD60CE747}" destId="{322352D5-124F-40EB-A568-447263EA8D82}" srcOrd="0" destOrd="0" presId="urn:microsoft.com/office/officeart/2005/8/layout/hierarchy4"/>
    <dgm:cxn modelId="{7E2C286C-8AAC-4A9E-8196-B23A06C52354}" srcId="{91A6A8AE-2766-4A22-837C-AC7369F200C2}" destId="{08AB16F3-5755-4970-B63D-5E97A00E9246}" srcOrd="5" destOrd="0" parTransId="{6C1CE698-F5CE-4139-9891-070335C47624}" sibTransId="{3C3AB9B5-412C-4255-97D7-F1DF7012C220}"/>
    <dgm:cxn modelId="{1D43DB74-B970-4914-B06E-CED21D0511A6}" srcId="{91A6A8AE-2766-4A22-837C-AC7369F200C2}" destId="{5A6E86F6-B2CE-4C66-A69B-736E5A14233D}" srcOrd="1" destOrd="0" parTransId="{3DEB9643-B6E7-4B6A-8238-85395ABF39D4}" sibTransId="{B1D1A3C4-3710-43D7-B134-48EE340E88AF}"/>
    <dgm:cxn modelId="{C9B2C612-EA33-430E-82C3-45BE19C224F4}" srcId="{91A6A8AE-2766-4A22-837C-AC7369F200C2}" destId="{8AC48C19-6977-4789-9045-845A3A5E5D7E}" srcOrd="0" destOrd="0" parTransId="{292903F6-3E29-4983-8AD3-6CDC1DBC338A}" sibTransId="{4B152FBC-65E8-485F-91C8-209037A7C667}"/>
    <dgm:cxn modelId="{CF47BE30-CCF8-4696-BCD5-1251F7613EA2}" type="presOf" srcId="{08AB16F3-5755-4970-B63D-5E97A00E9246}" destId="{F1AF3A53-3387-4891-9A97-41F9605BC310}" srcOrd="0" destOrd="0" presId="urn:microsoft.com/office/officeart/2005/8/layout/hierarchy4"/>
    <dgm:cxn modelId="{654F7A9D-6104-4F05-8DCB-B6194CC7E52B}" type="presOf" srcId="{1E0015D6-2AE7-495A-87DD-B73017B68164}" destId="{06D9CD1A-7FE0-40D0-B04C-EDF445929F98}" srcOrd="0" destOrd="0" presId="urn:microsoft.com/office/officeart/2005/8/layout/hierarchy4"/>
    <dgm:cxn modelId="{53243A3E-6E96-4650-9418-9AEE41521835}" type="presOf" srcId="{A5A29484-3D54-4765-AB1E-16BC3417F53F}" destId="{B367A9D4-FAC2-4DE7-BA17-BB38AA8B4B29}" srcOrd="0" destOrd="0" presId="urn:microsoft.com/office/officeart/2005/8/layout/hierarchy4"/>
    <dgm:cxn modelId="{AF64720A-5173-46EE-9CA6-2A718AF2D570}" srcId="{91A6A8AE-2766-4A22-837C-AC7369F200C2}" destId="{1E0015D6-2AE7-495A-87DD-B73017B68164}" srcOrd="3" destOrd="0" parTransId="{DFD48F37-1344-4302-80F7-AD0D2C3BA3EB}" sibTransId="{CCE83526-FCD4-4492-9939-D80F746E9228}"/>
    <dgm:cxn modelId="{4CCDE9F1-1DAE-4E97-924C-ECBF0D8B92B8}" srcId="{91A6A8AE-2766-4A22-837C-AC7369F200C2}" destId="{D1F56FD8-53BC-4F2C-8F34-AC7CD60CE747}" srcOrd="4" destOrd="0" parTransId="{55B8A4BD-7175-4394-88AF-0B4127A7ED4B}" sibTransId="{4BD7E256-1628-48AA-9276-A0ECB6F5C3C1}"/>
    <dgm:cxn modelId="{643684EE-C72F-4BF9-BFF4-529F26323770}" type="presOf" srcId="{91A6A8AE-2766-4A22-837C-AC7369F200C2}" destId="{85C2ABD1-37E7-49FA-AB3D-1880FE7F4F29}" srcOrd="0" destOrd="0" presId="urn:microsoft.com/office/officeart/2005/8/layout/hierarchy4"/>
    <dgm:cxn modelId="{9A63138A-C85F-44EF-A5B7-D053AA569627}" type="presOf" srcId="{8AC48C19-6977-4789-9045-845A3A5E5D7E}" destId="{F2D4B6B6-BE96-4BEE-B2DE-47746D6283DE}" srcOrd="0" destOrd="0" presId="urn:microsoft.com/office/officeart/2005/8/layout/hierarchy4"/>
    <dgm:cxn modelId="{EAFF1EF7-B3A7-47BF-86E8-43F0F11EE25F}" type="presParOf" srcId="{85C2ABD1-37E7-49FA-AB3D-1880FE7F4F29}" destId="{16CBFBF9-E0D8-4F75-BB15-F386E993D932}" srcOrd="0" destOrd="0" presId="urn:microsoft.com/office/officeart/2005/8/layout/hierarchy4"/>
    <dgm:cxn modelId="{4E86903E-91BC-42D6-AB16-D89F5207FB81}" type="presParOf" srcId="{16CBFBF9-E0D8-4F75-BB15-F386E993D932}" destId="{F2D4B6B6-BE96-4BEE-B2DE-47746D6283DE}" srcOrd="0" destOrd="0" presId="urn:microsoft.com/office/officeart/2005/8/layout/hierarchy4"/>
    <dgm:cxn modelId="{95189A00-AF81-423E-92EE-F4208D6EDBCF}" type="presParOf" srcId="{16CBFBF9-E0D8-4F75-BB15-F386E993D932}" destId="{2D2964B8-79E6-4E97-A5AF-64D91027B587}" srcOrd="1" destOrd="0" presId="urn:microsoft.com/office/officeart/2005/8/layout/hierarchy4"/>
    <dgm:cxn modelId="{B967EB64-1FED-4271-BE7E-89ECF898DA22}" type="presParOf" srcId="{85C2ABD1-37E7-49FA-AB3D-1880FE7F4F29}" destId="{9D1191B1-CE04-4B19-B205-73BC924427BF}" srcOrd="1" destOrd="0" presId="urn:microsoft.com/office/officeart/2005/8/layout/hierarchy4"/>
    <dgm:cxn modelId="{1E8FD9B1-EC7B-4A8D-815E-27A341EB4BFF}" type="presParOf" srcId="{85C2ABD1-37E7-49FA-AB3D-1880FE7F4F29}" destId="{AA628DEC-6634-419F-835C-5F95898710D7}" srcOrd="2" destOrd="0" presId="urn:microsoft.com/office/officeart/2005/8/layout/hierarchy4"/>
    <dgm:cxn modelId="{7BDC7751-27FC-4004-9532-64C926D96F6B}" type="presParOf" srcId="{AA628DEC-6634-419F-835C-5F95898710D7}" destId="{9318E1F0-7D24-4278-BB91-AB796BC54016}" srcOrd="0" destOrd="0" presId="urn:microsoft.com/office/officeart/2005/8/layout/hierarchy4"/>
    <dgm:cxn modelId="{CA547984-498D-4CA4-88CA-5B06936DAB69}" type="presParOf" srcId="{AA628DEC-6634-419F-835C-5F95898710D7}" destId="{D390C772-CF2E-41A2-9108-BA55771C6B9E}" srcOrd="1" destOrd="0" presId="urn:microsoft.com/office/officeart/2005/8/layout/hierarchy4"/>
    <dgm:cxn modelId="{33241BF4-D10A-4DEA-B357-2C6A4F517886}" type="presParOf" srcId="{85C2ABD1-37E7-49FA-AB3D-1880FE7F4F29}" destId="{03ADCD41-0A9A-4C9C-92DF-87DEC42C92D9}" srcOrd="3" destOrd="0" presId="urn:microsoft.com/office/officeart/2005/8/layout/hierarchy4"/>
    <dgm:cxn modelId="{104EB4B4-93A2-4934-8945-56AA351F2D0F}" type="presParOf" srcId="{85C2ABD1-37E7-49FA-AB3D-1880FE7F4F29}" destId="{69450C2B-B81F-46DB-A5B0-752CBCE26F99}" srcOrd="4" destOrd="0" presId="urn:microsoft.com/office/officeart/2005/8/layout/hierarchy4"/>
    <dgm:cxn modelId="{0FA7B5C6-519F-4BDC-BEDB-620BD971B231}" type="presParOf" srcId="{69450C2B-B81F-46DB-A5B0-752CBCE26F99}" destId="{B367A9D4-FAC2-4DE7-BA17-BB38AA8B4B29}" srcOrd="0" destOrd="0" presId="urn:microsoft.com/office/officeart/2005/8/layout/hierarchy4"/>
    <dgm:cxn modelId="{CF690C0F-6E73-4240-A6A0-E916EABDA897}" type="presParOf" srcId="{69450C2B-B81F-46DB-A5B0-752CBCE26F99}" destId="{4B25EC98-88EB-4F2B-915D-640BA1160ACF}" srcOrd="1" destOrd="0" presId="urn:microsoft.com/office/officeart/2005/8/layout/hierarchy4"/>
    <dgm:cxn modelId="{4E04DEE7-077B-419F-BB97-421DCEFC1329}" type="presParOf" srcId="{85C2ABD1-37E7-49FA-AB3D-1880FE7F4F29}" destId="{30AE9AFB-5E1C-41FB-9A47-8676BF63DA41}" srcOrd="5" destOrd="0" presId="urn:microsoft.com/office/officeart/2005/8/layout/hierarchy4"/>
    <dgm:cxn modelId="{F9BD0740-A1AE-48FB-A1B8-1CAE97C07888}" type="presParOf" srcId="{85C2ABD1-37E7-49FA-AB3D-1880FE7F4F29}" destId="{59C592BE-4323-4AC9-A465-4E9959EE2A1C}" srcOrd="6" destOrd="0" presId="urn:microsoft.com/office/officeart/2005/8/layout/hierarchy4"/>
    <dgm:cxn modelId="{B325B354-99B2-4B4E-A41E-EA4671325F36}" type="presParOf" srcId="{59C592BE-4323-4AC9-A465-4E9959EE2A1C}" destId="{06D9CD1A-7FE0-40D0-B04C-EDF445929F98}" srcOrd="0" destOrd="0" presId="urn:microsoft.com/office/officeart/2005/8/layout/hierarchy4"/>
    <dgm:cxn modelId="{7DF85585-0F8B-441E-920B-747B716A2EEE}" type="presParOf" srcId="{59C592BE-4323-4AC9-A465-4E9959EE2A1C}" destId="{396AE6B3-7749-494B-BDD1-A9643A38C5B9}" srcOrd="1" destOrd="0" presId="urn:microsoft.com/office/officeart/2005/8/layout/hierarchy4"/>
    <dgm:cxn modelId="{2D0C3297-179F-4D33-BDA5-7D6B36BD8A32}" type="presParOf" srcId="{85C2ABD1-37E7-49FA-AB3D-1880FE7F4F29}" destId="{BD063D57-BC36-4EE0-9C96-8E228AEBF78E}" srcOrd="7" destOrd="0" presId="urn:microsoft.com/office/officeart/2005/8/layout/hierarchy4"/>
    <dgm:cxn modelId="{0DB96DEA-38B9-47E7-A18B-F3CDDD1B9D8C}" type="presParOf" srcId="{85C2ABD1-37E7-49FA-AB3D-1880FE7F4F29}" destId="{3B0604FE-5E4F-4E40-9668-8DB1B8ACA40E}" srcOrd="8" destOrd="0" presId="urn:microsoft.com/office/officeart/2005/8/layout/hierarchy4"/>
    <dgm:cxn modelId="{79C766F4-2E3B-4CDB-825E-0108F95C9CF6}" type="presParOf" srcId="{3B0604FE-5E4F-4E40-9668-8DB1B8ACA40E}" destId="{322352D5-124F-40EB-A568-447263EA8D82}" srcOrd="0" destOrd="0" presId="urn:microsoft.com/office/officeart/2005/8/layout/hierarchy4"/>
    <dgm:cxn modelId="{B27FD3B8-8E4E-49C8-8A74-7DEEEDE31C18}" type="presParOf" srcId="{3B0604FE-5E4F-4E40-9668-8DB1B8ACA40E}" destId="{2038BEBD-541C-4E67-B6B6-AF2ACCB55EDF}" srcOrd="1" destOrd="0" presId="urn:microsoft.com/office/officeart/2005/8/layout/hierarchy4"/>
    <dgm:cxn modelId="{BBEB130F-F2AF-4779-8D22-4D9B3B11F7A9}" type="presParOf" srcId="{85C2ABD1-37E7-49FA-AB3D-1880FE7F4F29}" destId="{92DDEF72-A82A-4BFE-8304-CA3BE9386DDD}" srcOrd="9" destOrd="0" presId="urn:microsoft.com/office/officeart/2005/8/layout/hierarchy4"/>
    <dgm:cxn modelId="{E307AEB7-6F29-4CD5-8B11-D9467090EB1C}" type="presParOf" srcId="{85C2ABD1-37E7-49FA-AB3D-1880FE7F4F29}" destId="{E7C684DE-D4E5-49C4-8935-239C63297E8F}" srcOrd="10" destOrd="0" presId="urn:microsoft.com/office/officeart/2005/8/layout/hierarchy4"/>
    <dgm:cxn modelId="{6BE3C8ED-F0AA-4942-BC43-F8A47B12A7BA}" type="presParOf" srcId="{E7C684DE-D4E5-49C4-8935-239C63297E8F}" destId="{F1AF3A53-3387-4891-9A97-41F9605BC310}" srcOrd="0" destOrd="0" presId="urn:microsoft.com/office/officeart/2005/8/layout/hierarchy4"/>
    <dgm:cxn modelId="{1B221257-C6AD-4FC8-8466-9B6449384EEC}" type="presParOf" srcId="{E7C684DE-D4E5-49C4-8935-239C63297E8F}" destId="{94C41FDC-E918-4A58-9033-66BA521FF5A2}"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D79EA5-0095-4DCB-BCA8-032810C0A8B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B88D396B-F7EE-4A22-A3B4-C1369B20D77D}">
      <dgm:prSet phldrT="[Text]"/>
      <dgm:spPr/>
      <dgm:t>
        <a:bodyPr/>
        <a:lstStyle/>
        <a:p>
          <a:r>
            <a:rPr lang="en-US" dirty="0" smtClean="0"/>
            <a:t> Structured</a:t>
          </a:r>
        </a:p>
        <a:p>
          <a:r>
            <a:rPr lang="en-US" dirty="0" smtClean="0"/>
            <a:t>Feature Location Process</a:t>
          </a:r>
          <a:endParaRPr lang="en-US" dirty="0"/>
        </a:p>
      </dgm:t>
    </dgm:pt>
    <dgm:pt modelId="{27BF512C-0DC1-4E37-85A8-D776A2356157}" type="parTrans" cxnId="{68A57975-22DB-484C-8437-38A9791DA6D1}">
      <dgm:prSet/>
      <dgm:spPr/>
      <dgm:t>
        <a:bodyPr/>
        <a:lstStyle/>
        <a:p>
          <a:endParaRPr lang="en-US"/>
        </a:p>
      </dgm:t>
    </dgm:pt>
    <dgm:pt modelId="{F39A9775-8A67-447D-9B0F-2F6B0913C678}" type="sibTrans" cxnId="{68A57975-22DB-484C-8437-38A9791DA6D1}">
      <dgm:prSet/>
      <dgm:spPr/>
      <dgm:t>
        <a:bodyPr/>
        <a:lstStyle/>
        <a:p>
          <a:endParaRPr lang="en-US"/>
        </a:p>
      </dgm:t>
    </dgm:pt>
    <dgm:pt modelId="{2380D693-353C-4B25-8029-619F03769F4B}">
      <dgm:prSet phldrT="[Text]" custT="1"/>
      <dgm:spPr/>
      <dgm:t>
        <a:bodyPr/>
        <a:lstStyle/>
        <a:p>
          <a:r>
            <a:rPr lang="en-US" sz="1200" dirty="0" smtClean="0"/>
            <a:t>Query</a:t>
          </a:r>
          <a:endParaRPr lang="en-US" sz="1200" dirty="0"/>
        </a:p>
      </dgm:t>
    </dgm:pt>
    <dgm:pt modelId="{4E4FE538-C067-473F-95EC-54001858129A}" type="parTrans" cxnId="{66275131-E4F8-444F-9052-92BF415B010F}">
      <dgm:prSet/>
      <dgm:spPr/>
      <dgm:t>
        <a:bodyPr/>
        <a:lstStyle/>
        <a:p>
          <a:endParaRPr lang="en-US"/>
        </a:p>
      </dgm:t>
    </dgm:pt>
    <dgm:pt modelId="{F2FD3A99-3091-43CB-958F-28B9EC4434D1}" type="sibTrans" cxnId="{66275131-E4F8-444F-9052-92BF415B010F}">
      <dgm:prSet/>
      <dgm:spPr/>
      <dgm:t>
        <a:bodyPr/>
        <a:lstStyle/>
        <a:p>
          <a:endParaRPr lang="en-US"/>
        </a:p>
      </dgm:t>
    </dgm:pt>
    <dgm:pt modelId="{00746F84-7130-4AB1-93C1-23B81673FDD7}">
      <dgm:prSet phldrT="[Text]" custT="1"/>
      <dgm:spPr/>
      <dgm:t>
        <a:bodyPr/>
        <a:lstStyle/>
        <a:p>
          <a:r>
            <a:rPr lang="en-US" sz="1100" dirty="0" smtClean="0"/>
            <a:t>Structural </a:t>
          </a:r>
        </a:p>
        <a:p>
          <a:r>
            <a:rPr lang="en-US" sz="1100" dirty="0" smtClean="0"/>
            <a:t>Weighting</a:t>
          </a:r>
          <a:endParaRPr lang="en-US" sz="1100" dirty="0"/>
        </a:p>
      </dgm:t>
    </dgm:pt>
    <dgm:pt modelId="{90471A14-6598-4B5B-A5D5-48C1525A9EFD}" type="parTrans" cxnId="{7BDCD3C7-3323-4F55-8154-9A73C928CD46}">
      <dgm:prSet/>
      <dgm:spPr/>
      <dgm:t>
        <a:bodyPr/>
        <a:lstStyle/>
        <a:p>
          <a:endParaRPr lang="en-US"/>
        </a:p>
      </dgm:t>
    </dgm:pt>
    <dgm:pt modelId="{A9FDA9C8-1799-4B0C-AFA2-CE46A1A7FABB}" type="sibTrans" cxnId="{7BDCD3C7-3323-4F55-8154-9A73C928CD46}">
      <dgm:prSet/>
      <dgm:spPr/>
      <dgm:t>
        <a:bodyPr/>
        <a:lstStyle/>
        <a:p>
          <a:endParaRPr lang="en-US"/>
        </a:p>
      </dgm:t>
    </dgm:pt>
    <dgm:pt modelId="{66C585EB-4D9C-4CC4-A453-904A3768DB83}">
      <dgm:prSet custT="1"/>
      <dgm:spPr/>
      <dgm:t>
        <a:bodyPr/>
        <a:lstStyle/>
        <a:p>
          <a:r>
            <a:rPr lang="en-US" sz="1000" dirty="0" smtClean="0"/>
            <a:t>All Combinations</a:t>
          </a:r>
        </a:p>
      </dgm:t>
    </dgm:pt>
    <dgm:pt modelId="{A40607F2-2CE4-441D-894C-9173901FEE97}" type="parTrans" cxnId="{FB67E6BC-2F7D-464B-95E4-F2DF4C896AC2}">
      <dgm:prSet/>
      <dgm:spPr/>
      <dgm:t>
        <a:bodyPr/>
        <a:lstStyle/>
        <a:p>
          <a:endParaRPr lang="en-US"/>
        </a:p>
      </dgm:t>
    </dgm:pt>
    <dgm:pt modelId="{1A9DACBA-8C03-4605-A1F0-A3F9434672D6}" type="sibTrans" cxnId="{FB67E6BC-2F7D-464B-95E4-F2DF4C896AC2}">
      <dgm:prSet/>
      <dgm:spPr/>
      <dgm:t>
        <a:bodyPr/>
        <a:lstStyle/>
        <a:p>
          <a:endParaRPr lang="en-US"/>
        </a:p>
      </dgm:t>
    </dgm:pt>
    <dgm:pt modelId="{85134E4D-78E4-4A65-B28F-8EA347821E87}">
      <dgm:prSet phldrT="[Text]" custScaleX="140405" custScaleY="125179"/>
      <dgm:spPr/>
      <dgm:t>
        <a:bodyPr/>
        <a:lstStyle/>
        <a:p>
          <a:endParaRPr lang="en-US"/>
        </a:p>
      </dgm:t>
    </dgm:pt>
    <dgm:pt modelId="{2580A677-821E-4100-A5BF-6B3B5930BFEB}" type="parTrans" cxnId="{775CF749-36AA-4848-BFF5-8B965E04308B}">
      <dgm:prSet/>
      <dgm:spPr/>
      <dgm:t>
        <a:bodyPr/>
        <a:lstStyle/>
        <a:p>
          <a:endParaRPr lang="en-US"/>
        </a:p>
      </dgm:t>
    </dgm:pt>
    <dgm:pt modelId="{708EC4A8-7B34-4A5F-8497-EE373D9D3948}" type="sibTrans" cxnId="{775CF749-36AA-4848-BFF5-8B965E04308B}">
      <dgm:prSet/>
      <dgm:spPr/>
      <dgm:t>
        <a:bodyPr/>
        <a:lstStyle/>
        <a:p>
          <a:endParaRPr lang="en-US"/>
        </a:p>
      </dgm:t>
    </dgm:pt>
    <dgm:pt modelId="{07A582A5-A59A-401D-95AD-68D21B334669}">
      <dgm:prSet phldrT="[Text]" custScaleX="140405" custScaleY="125179"/>
      <dgm:spPr/>
      <dgm:t>
        <a:bodyPr/>
        <a:lstStyle/>
        <a:p>
          <a:endParaRPr lang="en-US"/>
        </a:p>
      </dgm:t>
    </dgm:pt>
    <dgm:pt modelId="{48FCD92D-5E52-457D-B8B2-76B70C61A072}" type="parTrans" cxnId="{15AAAF89-C53A-4436-B576-B71E4F81B641}">
      <dgm:prSet/>
      <dgm:spPr/>
      <dgm:t>
        <a:bodyPr/>
        <a:lstStyle/>
        <a:p>
          <a:endParaRPr lang="en-US"/>
        </a:p>
      </dgm:t>
    </dgm:pt>
    <dgm:pt modelId="{B4976446-32D4-48F0-85A0-4C98DEB145F9}" type="sibTrans" cxnId="{15AAAF89-C53A-4436-B576-B71E4F81B641}">
      <dgm:prSet/>
      <dgm:spPr/>
      <dgm:t>
        <a:bodyPr/>
        <a:lstStyle/>
        <a:p>
          <a:endParaRPr lang="en-US"/>
        </a:p>
      </dgm:t>
    </dgm:pt>
    <dgm:pt modelId="{0F1B823B-9F81-418C-B1CD-2F67AB87062F}">
      <dgm:prSet phldrT="[Text]" custT="1"/>
      <dgm:spPr/>
      <dgm:t>
        <a:bodyPr/>
        <a:lstStyle/>
        <a:p>
          <a:r>
            <a:rPr lang="en-US" sz="1000" dirty="0" smtClean="0"/>
            <a:t>Combination</a:t>
          </a:r>
        </a:p>
        <a:p>
          <a:r>
            <a:rPr lang="en-US" sz="1000" dirty="0" smtClean="0"/>
            <a:t>Of Fields</a:t>
          </a:r>
          <a:endParaRPr lang="en-US" sz="1000" dirty="0"/>
        </a:p>
      </dgm:t>
    </dgm:pt>
    <dgm:pt modelId="{61AF0D01-1374-4211-ADFA-5BD0C0A30538}" type="parTrans" cxnId="{3263BE1A-55B4-43AF-9A0B-00CF0C5765B7}">
      <dgm:prSet/>
      <dgm:spPr/>
      <dgm:t>
        <a:bodyPr/>
        <a:lstStyle/>
        <a:p>
          <a:endParaRPr lang="en-US"/>
        </a:p>
      </dgm:t>
    </dgm:pt>
    <dgm:pt modelId="{350DDE92-5918-4F32-BE3C-9804C5806C1D}" type="sibTrans" cxnId="{3263BE1A-55B4-43AF-9A0B-00CF0C5765B7}">
      <dgm:prSet/>
      <dgm:spPr/>
      <dgm:t>
        <a:bodyPr/>
        <a:lstStyle/>
        <a:p>
          <a:endParaRPr lang="en-US"/>
        </a:p>
      </dgm:t>
    </dgm:pt>
    <dgm:pt modelId="{E5572260-923E-432E-9CD0-608DB7D3520D}" type="pres">
      <dgm:prSet presAssocID="{CCD79EA5-0095-4DCB-BCA8-032810C0A8B1}" presName="Name0" presStyleCnt="0">
        <dgm:presLayoutVars>
          <dgm:chMax val="1"/>
          <dgm:chPref val="1"/>
          <dgm:dir/>
          <dgm:animOne val="branch"/>
          <dgm:animLvl val="lvl"/>
        </dgm:presLayoutVars>
      </dgm:prSet>
      <dgm:spPr/>
      <dgm:t>
        <a:bodyPr/>
        <a:lstStyle/>
        <a:p>
          <a:endParaRPr lang="en-US"/>
        </a:p>
      </dgm:t>
    </dgm:pt>
    <dgm:pt modelId="{F9A2DBB9-14DD-4E14-B2F9-AEEF0632B689}" type="pres">
      <dgm:prSet presAssocID="{B88D396B-F7EE-4A22-A3B4-C1369B20D77D}" presName="singleCycle" presStyleCnt="0"/>
      <dgm:spPr/>
    </dgm:pt>
    <dgm:pt modelId="{B06F7995-8DF7-4019-8FDE-68D5A63448A3}" type="pres">
      <dgm:prSet presAssocID="{B88D396B-F7EE-4A22-A3B4-C1369B20D77D}" presName="singleCenter" presStyleLbl="node1" presStyleIdx="0" presStyleCnt="5">
        <dgm:presLayoutVars>
          <dgm:chMax val="7"/>
          <dgm:chPref val="7"/>
        </dgm:presLayoutVars>
      </dgm:prSet>
      <dgm:spPr/>
      <dgm:t>
        <a:bodyPr/>
        <a:lstStyle/>
        <a:p>
          <a:endParaRPr lang="en-US"/>
        </a:p>
      </dgm:t>
    </dgm:pt>
    <dgm:pt modelId="{D59B3A7B-3B7B-4298-9759-26E2DB03A8ED}" type="pres">
      <dgm:prSet presAssocID="{4E4FE538-C067-473F-95EC-54001858129A}" presName="Name56" presStyleLbl="parChTrans1D2" presStyleIdx="0" presStyleCnt="4"/>
      <dgm:spPr/>
      <dgm:t>
        <a:bodyPr/>
        <a:lstStyle/>
        <a:p>
          <a:endParaRPr lang="en-US"/>
        </a:p>
      </dgm:t>
    </dgm:pt>
    <dgm:pt modelId="{AD1FA6C9-F0C8-4217-BA08-C0428657416C}" type="pres">
      <dgm:prSet presAssocID="{2380D693-353C-4B25-8029-619F03769F4B}" presName="text0" presStyleLbl="node1" presStyleIdx="1" presStyleCnt="5" custScaleX="140405" custScaleY="125179">
        <dgm:presLayoutVars>
          <dgm:bulletEnabled val="1"/>
        </dgm:presLayoutVars>
      </dgm:prSet>
      <dgm:spPr/>
      <dgm:t>
        <a:bodyPr/>
        <a:lstStyle/>
        <a:p>
          <a:endParaRPr lang="en-US"/>
        </a:p>
      </dgm:t>
    </dgm:pt>
    <dgm:pt modelId="{C17633D5-1155-4046-8C51-8D31D78288D3}" type="pres">
      <dgm:prSet presAssocID="{90471A14-6598-4B5B-A5D5-48C1525A9EFD}" presName="Name56" presStyleLbl="parChTrans1D2" presStyleIdx="1" presStyleCnt="4"/>
      <dgm:spPr/>
      <dgm:t>
        <a:bodyPr/>
        <a:lstStyle/>
        <a:p>
          <a:endParaRPr lang="en-US"/>
        </a:p>
      </dgm:t>
    </dgm:pt>
    <dgm:pt modelId="{90076809-92BF-47C9-AC4E-9B2D8C94B920}" type="pres">
      <dgm:prSet presAssocID="{00746F84-7130-4AB1-93C1-23B81673FDD7}" presName="text0" presStyleLbl="node1" presStyleIdx="2" presStyleCnt="5" custScaleX="140405" custScaleY="125179">
        <dgm:presLayoutVars>
          <dgm:bulletEnabled val="1"/>
        </dgm:presLayoutVars>
      </dgm:prSet>
      <dgm:spPr/>
      <dgm:t>
        <a:bodyPr/>
        <a:lstStyle/>
        <a:p>
          <a:endParaRPr lang="en-US"/>
        </a:p>
      </dgm:t>
    </dgm:pt>
    <dgm:pt modelId="{8DD95DDF-6B17-41FC-96CF-C8D86B091CE2}" type="pres">
      <dgm:prSet presAssocID="{A40607F2-2CE4-441D-894C-9173901FEE97}" presName="Name56" presStyleLbl="parChTrans1D2" presStyleIdx="2" presStyleCnt="4"/>
      <dgm:spPr/>
      <dgm:t>
        <a:bodyPr/>
        <a:lstStyle/>
        <a:p>
          <a:endParaRPr lang="en-US"/>
        </a:p>
      </dgm:t>
    </dgm:pt>
    <dgm:pt modelId="{86AE2609-0E31-4E6C-A83F-05366E5B0660}" type="pres">
      <dgm:prSet presAssocID="{66C585EB-4D9C-4CC4-A453-904A3768DB83}" presName="text0" presStyleLbl="node1" presStyleIdx="3" presStyleCnt="5" custScaleX="154401" custScaleY="125179">
        <dgm:presLayoutVars>
          <dgm:bulletEnabled val="1"/>
        </dgm:presLayoutVars>
      </dgm:prSet>
      <dgm:spPr/>
      <dgm:t>
        <a:bodyPr/>
        <a:lstStyle/>
        <a:p>
          <a:endParaRPr lang="en-US"/>
        </a:p>
      </dgm:t>
    </dgm:pt>
    <dgm:pt modelId="{4F55F4BC-EA14-41EC-841E-8DE916646115}" type="pres">
      <dgm:prSet presAssocID="{61AF0D01-1374-4211-ADFA-5BD0C0A30538}" presName="Name56" presStyleLbl="parChTrans1D2" presStyleIdx="3" presStyleCnt="4"/>
      <dgm:spPr/>
      <dgm:t>
        <a:bodyPr/>
        <a:lstStyle/>
        <a:p>
          <a:endParaRPr lang="en-US"/>
        </a:p>
      </dgm:t>
    </dgm:pt>
    <dgm:pt modelId="{69CB67CB-EFEB-4853-8789-F4E9B1D9F530}" type="pres">
      <dgm:prSet presAssocID="{0F1B823B-9F81-418C-B1CD-2F67AB87062F}" presName="text0" presStyleLbl="node1" presStyleIdx="4" presStyleCnt="5" custScaleX="140405" custScaleY="125179">
        <dgm:presLayoutVars>
          <dgm:bulletEnabled val="1"/>
        </dgm:presLayoutVars>
      </dgm:prSet>
      <dgm:spPr/>
      <dgm:t>
        <a:bodyPr/>
        <a:lstStyle/>
        <a:p>
          <a:endParaRPr lang="en-US"/>
        </a:p>
      </dgm:t>
    </dgm:pt>
  </dgm:ptLst>
  <dgm:cxnLst>
    <dgm:cxn modelId="{3CC674EC-5CE0-4E58-B44B-BEA4A953505B}" type="presOf" srcId="{61AF0D01-1374-4211-ADFA-5BD0C0A30538}" destId="{4F55F4BC-EA14-41EC-841E-8DE916646115}" srcOrd="0" destOrd="0" presId="urn:microsoft.com/office/officeart/2008/layout/RadialCluster"/>
    <dgm:cxn modelId="{775CF749-36AA-4848-BFF5-8B965E04308B}" srcId="{CCD79EA5-0095-4DCB-BCA8-032810C0A8B1}" destId="{85134E4D-78E4-4A65-B28F-8EA347821E87}" srcOrd="2" destOrd="0" parTransId="{2580A677-821E-4100-A5BF-6B3B5930BFEB}" sibTransId="{708EC4A8-7B34-4A5F-8497-EE373D9D3948}"/>
    <dgm:cxn modelId="{B3ED8EAF-510E-411E-B2BD-C6EB575D6479}" type="presOf" srcId="{0F1B823B-9F81-418C-B1CD-2F67AB87062F}" destId="{69CB67CB-EFEB-4853-8789-F4E9B1D9F530}" srcOrd="0" destOrd="0" presId="urn:microsoft.com/office/officeart/2008/layout/RadialCluster"/>
    <dgm:cxn modelId="{C038C180-73B8-407D-BC93-8F889B5BC3FD}" type="presOf" srcId="{CCD79EA5-0095-4DCB-BCA8-032810C0A8B1}" destId="{E5572260-923E-432E-9CD0-608DB7D3520D}" srcOrd="0" destOrd="0" presId="urn:microsoft.com/office/officeart/2008/layout/RadialCluster"/>
    <dgm:cxn modelId="{7BDCD3C7-3323-4F55-8154-9A73C928CD46}" srcId="{B88D396B-F7EE-4A22-A3B4-C1369B20D77D}" destId="{00746F84-7130-4AB1-93C1-23B81673FDD7}" srcOrd="1" destOrd="0" parTransId="{90471A14-6598-4B5B-A5D5-48C1525A9EFD}" sibTransId="{A9FDA9C8-1799-4B0C-AFA2-CE46A1A7FABB}"/>
    <dgm:cxn modelId="{68A57975-22DB-484C-8437-38A9791DA6D1}" srcId="{CCD79EA5-0095-4DCB-BCA8-032810C0A8B1}" destId="{B88D396B-F7EE-4A22-A3B4-C1369B20D77D}" srcOrd="0" destOrd="0" parTransId="{27BF512C-0DC1-4E37-85A8-D776A2356157}" sibTransId="{F39A9775-8A67-447D-9B0F-2F6B0913C678}"/>
    <dgm:cxn modelId="{FB67E6BC-2F7D-464B-95E4-F2DF4C896AC2}" srcId="{B88D396B-F7EE-4A22-A3B4-C1369B20D77D}" destId="{66C585EB-4D9C-4CC4-A453-904A3768DB83}" srcOrd="2" destOrd="0" parTransId="{A40607F2-2CE4-441D-894C-9173901FEE97}" sibTransId="{1A9DACBA-8C03-4605-A1F0-A3F9434672D6}"/>
    <dgm:cxn modelId="{A54D1A95-D1EC-4D25-9AC0-B0DC1A63D370}" type="presOf" srcId="{90471A14-6598-4B5B-A5D5-48C1525A9EFD}" destId="{C17633D5-1155-4046-8C51-8D31D78288D3}" srcOrd="0" destOrd="0" presId="urn:microsoft.com/office/officeart/2008/layout/RadialCluster"/>
    <dgm:cxn modelId="{C1DFD733-BED3-4D06-A6F2-8AE63C8E2AE5}" type="presOf" srcId="{4E4FE538-C067-473F-95EC-54001858129A}" destId="{D59B3A7B-3B7B-4298-9759-26E2DB03A8ED}" srcOrd="0" destOrd="0" presId="urn:microsoft.com/office/officeart/2008/layout/RadialCluster"/>
    <dgm:cxn modelId="{FC148F1C-CADC-4F7A-B370-9C56F62E68F2}" type="presOf" srcId="{66C585EB-4D9C-4CC4-A453-904A3768DB83}" destId="{86AE2609-0E31-4E6C-A83F-05366E5B0660}" srcOrd="0" destOrd="0" presId="urn:microsoft.com/office/officeart/2008/layout/RadialCluster"/>
    <dgm:cxn modelId="{BF00D283-45B8-4BB5-A19A-8CDB0A37E7A9}" type="presOf" srcId="{2380D693-353C-4B25-8029-619F03769F4B}" destId="{AD1FA6C9-F0C8-4217-BA08-C0428657416C}" srcOrd="0" destOrd="0" presId="urn:microsoft.com/office/officeart/2008/layout/RadialCluster"/>
    <dgm:cxn modelId="{32A382B5-2065-41A8-B7B2-E90F5C9F5C36}" type="presOf" srcId="{00746F84-7130-4AB1-93C1-23B81673FDD7}" destId="{90076809-92BF-47C9-AC4E-9B2D8C94B920}" srcOrd="0" destOrd="0" presId="urn:microsoft.com/office/officeart/2008/layout/RadialCluster"/>
    <dgm:cxn modelId="{66275131-E4F8-444F-9052-92BF415B010F}" srcId="{B88D396B-F7EE-4A22-A3B4-C1369B20D77D}" destId="{2380D693-353C-4B25-8029-619F03769F4B}" srcOrd="0" destOrd="0" parTransId="{4E4FE538-C067-473F-95EC-54001858129A}" sibTransId="{F2FD3A99-3091-43CB-958F-28B9EC4434D1}"/>
    <dgm:cxn modelId="{3263BE1A-55B4-43AF-9A0B-00CF0C5765B7}" srcId="{B88D396B-F7EE-4A22-A3B4-C1369B20D77D}" destId="{0F1B823B-9F81-418C-B1CD-2F67AB87062F}" srcOrd="3" destOrd="0" parTransId="{61AF0D01-1374-4211-ADFA-5BD0C0A30538}" sibTransId="{350DDE92-5918-4F32-BE3C-9804C5806C1D}"/>
    <dgm:cxn modelId="{63D65CA4-3698-41FA-BC0E-090724ACB7E4}" type="presOf" srcId="{A40607F2-2CE4-441D-894C-9173901FEE97}" destId="{8DD95DDF-6B17-41FC-96CF-C8D86B091CE2}" srcOrd="0" destOrd="0" presId="urn:microsoft.com/office/officeart/2008/layout/RadialCluster"/>
    <dgm:cxn modelId="{15AAAF89-C53A-4436-B576-B71E4F81B641}" srcId="{CCD79EA5-0095-4DCB-BCA8-032810C0A8B1}" destId="{07A582A5-A59A-401D-95AD-68D21B334669}" srcOrd="1" destOrd="0" parTransId="{48FCD92D-5E52-457D-B8B2-76B70C61A072}" sibTransId="{B4976446-32D4-48F0-85A0-4C98DEB145F9}"/>
    <dgm:cxn modelId="{23985A0D-ED41-4D22-991F-4B8568D79FA0}" type="presOf" srcId="{B88D396B-F7EE-4A22-A3B4-C1369B20D77D}" destId="{B06F7995-8DF7-4019-8FDE-68D5A63448A3}" srcOrd="0" destOrd="0" presId="urn:microsoft.com/office/officeart/2008/layout/RadialCluster"/>
    <dgm:cxn modelId="{403D293E-592B-4083-B427-7939DBB7EE91}" type="presParOf" srcId="{E5572260-923E-432E-9CD0-608DB7D3520D}" destId="{F9A2DBB9-14DD-4E14-B2F9-AEEF0632B689}" srcOrd="0" destOrd="0" presId="urn:microsoft.com/office/officeart/2008/layout/RadialCluster"/>
    <dgm:cxn modelId="{02EB8E29-EA8F-4627-8470-25AE412C2D3C}" type="presParOf" srcId="{F9A2DBB9-14DD-4E14-B2F9-AEEF0632B689}" destId="{B06F7995-8DF7-4019-8FDE-68D5A63448A3}" srcOrd="0" destOrd="0" presId="urn:microsoft.com/office/officeart/2008/layout/RadialCluster"/>
    <dgm:cxn modelId="{7A0E3077-5111-4920-83EC-BF4328519281}" type="presParOf" srcId="{F9A2DBB9-14DD-4E14-B2F9-AEEF0632B689}" destId="{D59B3A7B-3B7B-4298-9759-26E2DB03A8ED}" srcOrd="1" destOrd="0" presId="urn:microsoft.com/office/officeart/2008/layout/RadialCluster"/>
    <dgm:cxn modelId="{4FDDA578-47EE-4A2B-A136-C117F6E7D093}" type="presParOf" srcId="{F9A2DBB9-14DD-4E14-B2F9-AEEF0632B689}" destId="{AD1FA6C9-F0C8-4217-BA08-C0428657416C}" srcOrd="2" destOrd="0" presId="urn:microsoft.com/office/officeart/2008/layout/RadialCluster"/>
    <dgm:cxn modelId="{D62CA400-994D-4F45-8C71-689B9D5BEECC}" type="presParOf" srcId="{F9A2DBB9-14DD-4E14-B2F9-AEEF0632B689}" destId="{C17633D5-1155-4046-8C51-8D31D78288D3}" srcOrd="3" destOrd="0" presId="urn:microsoft.com/office/officeart/2008/layout/RadialCluster"/>
    <dgm:cxn modelId="{31425C85-5802-4DBF-9506-D66E51956F9B}" type="presParOf" srcId="{F9A2DBB9-14DD-4E14-B2F9-AEEF0632B689}" destId="{90076809-92BF-47C9-AC4E-9B2D8C94B920}" srcOrd="4" destOrd="0" presId="urn:microsoft.com/office/officeart/2008/layout/RadialCluster"/>
    <dgm:cxn modelId="{E4BC9886-7FB1-450F-9B29-06A60E0523CF}" type="presParOf" srcId="{F9A2DBB9-14DD-4E14-B2F9-AEEF0632B689}" destId="{8DD95DDF-6B17-41FC-96CF-C8D86B091CE2}" srcOrd="5" destOrd="0" presId="urn:microsoft.com/office/officeart/2008/layout/RadialCluster"/>
    <dgm:cxn modelId="{AA66444A-BD82-48D3-B8A2-0C607A090FA3}" type="presParOf" srcId="{F9A2DBB9-14DD-4E14-B2F9-AEEF0632B689}" destId="{86AE2609-0E31-4E6C-A83F-05366E5B0660}" srcOrd="6" destOrd="0" presId="urn:microsoft.com/office/officeart/2008/layout/RadialCluster"/>
    <dgm:cxn modelId="{61E49B75-9365-497B-A413-A38E4366F17E}" type="presParOf" srcId="{F9A2DBB9-14DD-4E14-B2F9-AEEF0632B689}" destId="{4F55F4BC-EA14-41EC-841E-8DE916646115}" srcOrd="7" destOrd="0" presId="urn:microsoft.com/office/officeart/2008/layout/RadialCluster"/>
    <dgm:cxn modelId="{1AD50B08-E5DC-42A7-9E82-3D001090F05A}" type="presParOf" srcId="{F9A2DBB9-14DD-4E14-B2F9-AEEF0632B689}" destId="{69CB67CB-EFEB-4853-8789-F4E9B1D9F530}"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367301-2FC2-410E-AFF7-3671B595CA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0FFA6CE-BE71-4A8A-B494-58E8A0D34CAB}">
      <dgm:prSet phldrT="[Text]"/>
      <dgm:spPr/>
      <dgm:t>
        <a:bodyPr/>
        <a:lstStyle/>
        <a:p>
          <a:r>
            <a:rPr lang="en-US" dirty="0" smtClean="0"/>
            <a:t>Method</a:t>
          </a:r>
          <a:endParaRPr lang="en-US" dirty="0"/>
        </a:p>
      </dgm:t>
    </dgm:pt>
    <dgm:pt modelId="{FB7884A7-14B2-48A2-B038-D8086678B423}" type="parTrans" cxnId="{CC071452-CDAA-4FB1-9C70-1BE356054346}">
      <dgm:prSet/>
      <dgm:spPr/>
      <dgm:t>
        <a:bodyPr/>
        <a:lstStyle/>
        <a:p>
          <a:endParaRPr lang="en-US"/>
        </a:p>
      </dgm:t>
    </dgm:pt>
    <dgm:pt modelId="{79DADB4D-AB82-405B-9087-EDD4233C028F}" type="sibTrans" cxnId="{CC071452-CDAA-4FB1-9C70-1BE356054346}">
      <dgm:prSet/>
      <dgm:spPr/>
      <dgm:t>
        <a:bodyPr/>
        <a:lstStyle/>
        <a:p>
          <a:endParaRPr lang="en-US"/>
        </a:p>
      </dgm:t>
    </dgm:pt>
    <dgm:pt modelId="{D1AC782B-B801-419D-AAD4-93CA00A30415}">
      <dgm:prSet phldrT="[Text]"/>
      <dgm:spPr/>
      <dgm:t>
        <a:bodyPr/>
        <a:lstStyle/>
        <a:p>
          <a:r>
            <a:rPr lang="en-US" dirty="0" smtClean="0"/>
            <a:t>Comments</a:t>
          </a:r>
          <a:endParaRPr lang="en-US" dirty="0"/>
        </a:p>
      </dgm:t>
    </dgm:pt>
    <dgm:pt modelId="{97B75D36-E2A5-42F6-8496-07329218A0A6}" type="parTrans" cxnId="{E879D564-8F18-46CB-A8BE-D7240C54FCD8}">
      <dgm:prSet/>
      <dgm:spPr/>
      <dgm:t>
        <a:bodyPr/>
        <a:lstStyle/>
        <a:p>
          <a:endParaRPr lang="en-US"/>
        </a:p>
      </dgm:t>
    </dgm:pt>
    <dgm:pt modelId="{2BBD1FCA-81C4-49A8-8A3F-44CDE8B0847F}" type="sibTrans" cxnId="{E879D564-8F18-46CB-A8BE-D7240C54FCD8}">
      <dgm:prSet/>
      <dgm:spPr/>
      <dgm:t>
        <a:bodyPr/>
        <a:lstStyle/>
        <a:p>
          <a:endParaRPr lang="en-US"/>
        </a:p>
      </dgm:t>
    </dgm:pt>
    <dgm:pt modelId="{DCF19DD3-EE1A-4122-87AB-395FB6A8E2E6}">
      <dgm:prSet phldrT="[Text]"/>
      <dgm:spPr/>
      <dgm:t>
        <a:bodyPr/>
        <a:lstStyle/>
        <a:p>
          <a:r>
            <a:rPr lang="en-US" dirty="0" smtClean="0"/>
            <a:t>Leading</a:t>
          </a:r>
          <a:endParaRPr lang="en-US" dirty="0"/>
        </a:p>
      </dgm:t>
    </dgm:pt>
    <dgm:pt modelId="{664484F8-543A-4B7C-9341-A237AA167364}" type="parTrans" cxnId="{EF8583A1-A657-434D-A566-E3F85CB8BEE2}">
      <dgm:prSet/>
      <dgm:spPr/>
      <dgm:t>
        <a:bodyPr/>
        <a:lstStyle/>
        <a:p>
          <a:endParaRPr lang="en-US"/>
        </a:p>
      </dgm:t>
    </dgm:pt>
    <dgm:pt modelId="{8EFBD526-0118-4D92-B782-06C999C3F5CF}" type="sibTrans" cxnId="{EF8583A1-A657-434D-A566-E3F85CB8BEE2}">
      <dgm:prSet/>
      <dgm:spPr/>
      <dgm:t>
        <a:bodyPr/>
        <a:lstStyle/>
        <a:p>
          <a:endParaRPr lang="en-US"/>
        </a:p>
      </dgm:t>
    </dgm:pt>
    <dgm:pt modelId="{93D3391C-DB32-4B39-9EA7-5A77EF90BD41}">
      <dgm:prSet phldrT="[Text]"/>
      <dgm:spPr/>
      <dgm:t>
        <a:bodyPr/>
        <a:lstStyle/>
        <a:p>
          <a:r>
            <a:rPr lang="en-US" dirty="0" smtClean="0"/>
            <a:t>Body</a:t>
          </a:r>
          <a:endParaRPr lang="en-US" dirty="0"/>
        </a:p>
      </dgm:t>
    </dgm:pt>
    <dgm:pt modelId="{C893C83C-875A-4940-9FAE-675A4568567F}" type="parTrans" cxnId="{536E0097-3C1F-434D-AA14-1E4E04A60C24}">
      <dgm:prSet/>
      <dgm:spPr/>
      <dgm:t>
        <a:bodyPr/>
        <a:lstStyle/>
        <a:p>
          <a:endParaRPr lang="en-US"/>
        </a:p>
      </dgm:t>
    </dgm:pt>
    <dgm:pt modelId="{1C14B874-0275-43D4-8C11-FC69B2ABC926}" type="sibTrans" cxnId="{536E0097-3C1F-434D-AA14-1E4E04A60C24}">
      <dgm:prSet/>
      <dgm:spPr/>
      <dgm:t>
        <a:bodyPr/>
        <a:lstStyle/>
        <a:p>
          <a:endParaRPr lang="en-US"/>
        </a:p>
      </dgm:t>
    </dgm:pt>
    <dgm:pt modelId="{1681C15C-97F8-4F1D-B54A-2732466F1905}">
      <dgm:prSet phldrT="[Text]"/>
      <dgm:spPr/>
      <dgm:t>
        <a:bodyPr/>
        <a:lstStyle/>
        <a:p>
          <a:r>
            <a:rPr lang="en-US" dirty="0" smtClean="0"/>
            <a:t>Identifiers</a:t>
          </a:r>
          <a:endParaRPr lang="en-US" dirty="0"/>
        </a:p>
      </dgm:t>
    </dgm:pt>
    <dgm:pt modelId="{2BEEDEBF-17C8-45C0-B4AE-B959CB1932F9}" type="parTrans" cxnId="{982DD6E6-8199-4853-B0CB-28933BA54E10}">
      <dgm:prSet/>
      <dgm:spPr/>
      <dgm:t>
        <a:bodyPr/>
        <a:lstStyle/>
        <a:p>
          <a:endParaRPr lang="en-US"/>
        </a:p>
      </dgm:t>
    </dgm:pt>
    <dgm:pt modelId="{F16CC250-F20B-4F00-B46C-3EE97EFC9943}" type="sibTrans" cxnId="{982DD6E6-8199-4853-B0CB-28933BA54E10}">
      <dgm:prSet/>
      <dgm:spPr/>
      <dgm:t>
        <a:bodyPr/>
        <a:lstStyle/>
        <a:p>
          <a:endParaRPr lang="en-US"/>
        </a:p>
      </dgm:t>
    </dgm:pt>
    <dgm:pt modelId="{F37F4816-1DB4-4151-B8EA-BBCA68DA99BA}">
      <dgm:prSet phldrT="[Text]"/>
      <dgm:spPr/>
      <dgm:t>
        <a:bodyPr/>
        <a:lstStyle/>
        <a:p>
          <a:r>
            <a:rPr lang="en-US" dirty="0" smtClean="0"/>
            <a:t>Signature</a:t>
          </a:r>
          <a:endParaRPr lang="en-US" dirty="0"/>
        </a:p>
      </dgm:t>
    </dgm:pt>
    <dgm:pt modelId="{7E6D9B8B-1176-424D-B1F5-66E56D30A7FB}" type="parTrans" cxnId="{C5197F8A-D591-4A03-9C84-BB921C9925C0}">
      <dgm:prSet/>
      <dgm:spPr/>
      <dgm:t>
        <a:bodyPr/>
        <a:lstStyle/>
        <a:p>
          <a:endParaRPr lang="en-US"/>
        </a:p>
      </dgm:t>
    </dgm:pt>
    <dgm:pt modelId="{1158A252-AE44-49AB-95B8-3FA1A2CFA7E1}" type="sibTrans" cxnId="{C5197F8A-D591-4A03-9C84-BB921C9925C0}">
      <dgm:prSet/>
      <dgm:spPr/>
      <dgm:t>
        <a:bodyPr/>
        <a:lstStyle/>
        <a:p>
          <a:endParaRPr lang="en-US"/>
        </a:p>
      </dgm:t>
    </dgm:pt>
    <dgm:pt modelId="{0919CBED-50A7-42A8-85AB-557FA6926911}">
      <dgm:prSet/>
      <dgm:spPr/>
      <dgm:t>
        <a:bodyPr/>
        <a:lstStyle/>
        <a:p>
          <a:r>
            <a:rPr lang="en-US" dirty="0" smtClean="0"/>
            <a:t>Literals</a:t>
          </a:r>
          <a:endParaRPr lang="en-US" dirty="0"/>
        </a:p>
      </dgm:t>
    </dgm:pt>
    <dgm:pt modelId="{410AA82C-5D79-4F1D-8903-C700BE326D1A}" type="parTrans" cxnId="{9CEBE959-9AD3-4D67-9741-C7A119C97A52}">
      <dgm:prSet/>
      <dgm:spPr/>
      <dgm:t>
        <a:bodyPr/>
        <a:lstStyle/>
        <a:p>
          <a:endParaRPr lang="en-US"/>
        </a:p>
      </dgm:t>
    </dgm:pt>
    <dgm:pt modelId="{A6A3E917-7776-4C33-BC82-DDEF034CECCF}" type="sibTrans" cxnId="{9CEBE959-9AD3-4D67-9741-C7A119C97A52}">
      <dgm:prSet/>
      <dgm:spPr/>
      <dgm:t>
        <a:bodyPr/>
        <a:lstStyle/>
        <a:p>
          <a:endParaRPr lang="en-US"/>
        </a:p>
      </dgm:t>
    </dgm:pt>
    <dgm:pt modelId="{777C192F-2FDA-4D5B-B71A-174FA1C9592D}">
      <dgm:prSet/>
      <dgm:spPr/>
      <dgm:t>
        <a:bodyPr/>
        <a:lstStyle/>
        <a:p>
          <a:r>
            <a:rPr lang="en-US" dirty="0" smtClean="0"/>
            <a:t>Body</a:t>
          </a:r>
          <a:endParaRPr lang="en-US" dirty="0"/>
        </a:p>
      </dgm:t>
    </dgm:pt>
    <dgm:pt modelId="{1925B897-EEBD-49C9-8A6E-1227B8D74335}" type="parTrans" cxnId="{920E05E3-5C09-460D-8C2A-56EBCB12BFB8}">
      <dgm:prSet/>
      <dgm:spPr/>
      <dgm:t>
        <a:bodyPr/>
        <a:lstStyle/>
        <a:p>
          <a:endParaRPr lang="en-US"/>
        </a:p>
      </dgm:t>
    </dgm:pt>
    <dgm:pt modelId="{A3A9AD86-7E3E-4960-B334-12A9DE9B8B78}" type="sibTrans" cxnId="{920E05E3-5C09-460D-8C2A-56EBCB12BFB8}">
      <dgm:prSet/>
      <dgm:spPr/>
      <dgm:t>
        <a:bodyPr/>
        <a:lstStyle/>
        <a:p>
          <a:endParaRPr lang="en-US"/>
        </a:p>
      </dgm:t>
    </dgm:pt>
    <dgm:pt modelId="{971D5ED9-A938-4019-AFF7-026EA52D96D7}">
      <dgm:prSet/>
      <dgm:spPr/>
      <dgm:t>
        <a:bodyPr/>
        <a:lstStyle/>
        <a:p>
          <a:r>
            <a:rPr lang="en-US" dirty="0" smtClean="0"/>
            <a:t>Method Names</a:t>
          </a:r>
          <a:endParaRPr lang="en-US" dirty="0"/>
        </a:p>
      </dgm:t>
    </dgm:pt>
    <dgm:pt modelId="{1D996381-E84C-4F5A-B537-EF0A956FEF21}" type="parTrans" cxnId="{8F18311A-2CB1-4633-B1F2-DF6A3421B87D}">
      <dgm:prSet/>
      <dgm:spPr/>
      <dgm:t>
        <a:bodyPr/>
        <a:lstStyle/>
        <a:p>
          <a:endParaRPr lang="en-US"/>
        </a:p>
      </dgm:t>
    </dgm:pt>
    <dgm:pt modelId="{3582EB57-1E77-480D-81B4-551A910F66F1}" type="sibTrans" cxnId="{8F18311A-2CB1-4633-B1F2-DF6A3421B87D}">
      <dgm:prSet/>
      <dgm:spPr/>
      <dgm:t>
        <a:bodyPr/>
        <a:lstStyle/>
        <a:p>
          <a:endParaRPr lang="en-US"/>
        </a:p>
      </dgm:t>
    </dgm:pt>
    <dgm:pt modelId="{B0C4BEEE-45DA-465B-BEDA-72A6CB052A6F}">
      <dgm:prSet/>
      <dgm:spPr/>
      <dgm:t>
        <a:bodyPr/>
        <a:lstStyle/>
        <a:p>
          <a:r>
            <a:rPr lang="en-US" dirty="0" smtClean="0"/>
            <a:t>Parameters</a:t>
          </a:r>
          <a:endParaRPr lang="en-US" dirty="0"/>
        </a:p>
      </dgm:t>
    </dgm:pt>
    <dgm:pt modelId="{8570F2C3-8B2C-4A4C-B8E5-13A43BC38A1A}" type="parTrans" cxnId="{C0E23984-32C1-49A6-812B-AC9FC9D85343}">
      <dgm:prSet/>
      <dgm:spPr/>
      <dgm:t>
        <a:bodyPr/>
        <a:lstStyle/>
        <a:p>
          <a:endParaRPr lang="en-US"/>
        </a:p>
      </dgm:t>
    </dgm:pt>
    <dgm:pt modelId="{D0D5205E-2D0B-4B6D-B071-31F13ABC27CF}" type="sibTrans" cxnId="{C0E23984-32C1-49A6-812B-AC9FC9D85343}">
      <dgm:prSet/>
      <dgm:spPr/>
      <dgm:t>
        <a:bodyPr/>
        <a:lstStyle/>
        <a:p>
          <a:endParaRPr lang="en-US"/>
        </a:p>
      </dgm:t>
    </dgm:pt>
    <dgm:pt modelId="{64133B29-85CE-4EE0-9D0C-BCE1663C8363}">
      <dgm:prSet/>
      <dgm:spPr/>
      <dgm:t>
        <a:bodyPr/>
        <a:lstStyle/>
        <a:p>
          <a:r>
            <a:rPr lang="en-US" dirty="0" smtClean="0"/>
            <a:t>…</a:t>
          </a:r>
          <a:endParaRPr lang="en-US" dirty="0"/>
        </a:p>
      </dgm:t>
    </dgm:pt>
    <dgm:pt modelId="{2126E4CE-4F45-45D0-ADAF-29931290A21D}" type="parTrans" cxnId="{F53E1711-8EF1-4B31-9E49-BBA0EA34E1F4}">
      <dgm:prSet/>
      <dgm:spPr/>
      <dgm:t>
        <a:bodyPr/>
        <a:lstStyle/>
        <a:p>
          <a:endParaRPr lang="en-US"/>
        </a:p>
      </dgm:t>
    </dgm:pt>
    <dgm:pt modelId="{63588E38-0997-4C3D-BD17-BBB057C7DA49}" type="sibTrans" cxnId="{F53E1711-8EF1-4B31-9E49-BBA0EA34E1F4}">
      <dgm:prSet/>
      <dgm:spPr/>
      <dgm:t>
        <a:bodyPr/>
        <a:lstStyle/>
        <a:p>
          <a:endParaRPr lang="en-US"/>
        </a:p>
      </dgm:t>
    </dgm:pt>
    <dgm:pt modelId="{B7B8A760-6E9D-4931-B854-AC51C5B9AB18}">
      <dgm:prSet/>
      <dgm:spPr/>
      <dgm:t>
        <a:bodyPr/>
        <a:lstStyle/>
        <a:p>
          <a:r>
            <a:rPr lang="en-US" dirty="0" smtClean="0"/>
            <a:t>Local Variables</a:t>
          </a:r>
          <a:endParaRPr lang="en-US" dirty="0"/>
        </a:p>
      </dgm:t>
    </dgm:pt>
    <dgm:pt modelId="{62A69A55-879F-4BC8-94F8-484F6EBE4D21}" type="parTrans" cxnId="{063B572F-3929-44E6-96ED-B749E44D402D}">
      <dgm:prSet/>
      <dgm:spPr/>
      <dgm:t>
        <a:bodyPr/>
        <a:lstStyle/>
        <a:p>
          <a:endParaRPr lang="en-US"/>
        </a:p>
      </dgm:t>
    </dgm:pt>
    <dgm:pt modelId="{747B9F94-55BE-4293-B3A0-331231A9B264}" type="sibTrans" cxnId="{063B572F-3929-44E6-96ED-B749E44D402D}">
      <dgm:prSet/>
      <dgm:spPr/>
      <dgm:t>
        <a:bodyPr/>
        <a:lstStyle/>
        <a:p>
          <a:endParaRPr lang="en-US"/>
        </a:p>
      </dgm:t>
    </dgm:pt>
    <dgm:pt modelId="{C8217A69-195F-4D57-96DC-1B18A22117A4}">
      <dgm:prSet/>
      <dgm:spPr/>
      <dgm:t>
        <a:bodyPr/>
        <a:lstStyle/>
        <a:p>
          <a:r>
            <a:rPr lang="en-US" dirty="0" smtClean="0"/>
            <a:t>…</a:t>
          </a:r>
          <a:endParaRPr lang="en-US" dirty="0"/>
        </a:p>
      </dgm:t>
    </dgm:pt>
    <dgm:pt modelId="{B0C97133-4374-4ED6-9012-5ECAF9E0F36C}" type="parTrans" cxnId="{10765A14-155E-4BED-BF32-5D12CB1795D7}">
      <dgm:prSet/>
      <dgm:spPr/>
      <dgm:t>
        <a:bodyPr/>
        <a:lstStyle/>
        <a:p>
          <a:endParaRPr lang="en-US"/>
        </a:p>
      </dgm:t>
    </dgm:pt>
    <dgm:pt modelId="{EA4AD173-7BAC-4DD2-B783-C97CDB88651B}" type="sibTrans" cxnId="{10765A14-155E-4BED-BF32-5D12CB1795D7}">
      <dgm:prSet/>
      <dgm:spPr/>
      <dgm:t>
        <a:bodyPr/>
        <a:lstStyle/>
        <a:p>
          <a:endParaRPr lang="en-US"/>
        </a:p>
      </dgm:t>
    </dgm:pt>
    <dgm:pt modelId="{BD7E8266-1C95-4D23-89B9-53D88E40D88F}" type="pres">
      <dgm:prSet presAssocID="{70367301-2FC2-410E-AFF7-3671B595CADE}" presName="hierChild1" presStyleCnt="0">
        <dgm:presLayoutVars>
          <dgm:chPref val="1"/>
          <dgm:dir/>
          <dgm:animOne val="branch"/>
          <dgm:animLvl val="lvl"/>
          <dgm:resizeHandles/>
        </dgm:presLayoutVars>
      </dgm:prSet>
      <dgm:spPr/>
      <dgm:t>
        <a:bodyPr/>
        <a:lstStyle/>
        <a:p>
          <a:endParaRPr lang="en-US"/>
        </a:p>
      </dgm:t>
    </dgm:pt>
    <dgm:pt modelId="{726ABB39-524F-4722-AA10-FF89C8B61159}" type="pres">
      <dgm:prSet presAssocID="{60FFA6CE-BE71-4A8A-B494-58E8A0D34CAB}" presName="hierRoot1" presStyleCnt="0"/>
      <dgm:spPr/>
    </dgm:pt>
    <dgm:pt modelId="{4E60910C-DB4E-49FF-BB91-C5A78E2A7676}" type="pres">
      <dgm:prSet presAssocID="{60FFA6CE-BE71-4A8A-B494-58E8A0D34CAB}" presName="composite" presStyleCnt="0"/>
      <dgm:spPr/>
    </dgm:pt>
    <dgm:pt modelId="{8858057B-EAD9-4678-A94D-00FEC2775B95}" type="pres">
      <dgm:prSet presAssocID="{60FFA6CE-BE71-4A8A-B494-58E8A0D34CAB}" presName="background" presStyleLbl="node0" presStyleIdx="0" presStyleCnt="1"/>
      <dgm:spPr/>
    </dgm:pt>
    <dgm:pt modelId="{1A255BE7-1F49-41D4-BF6C-125681C31CF6}" type="pres">
      <dgm:prSet presAssocID="{60FFA6CE-BE71-4A8A-B494-58E8A0D34CAB}" presName="text" presStyleLbl="fgAcc0" presStyleIdx="0" presStyleCnt="1">
        <dgm:presLayoutVars>
          <dgm:chPref val="3"/>
        </dgm:presLayoutVars>
      </dgm:prSet>
      <dgm:spPr/>
      <dgm:t>
        <a:bodyPr/>
        <a:lstStyle/>
        <a:p>
          <a:endParaRPr lang="en-US"/>
        </a:p>
      </dgm:t>
    </dgm:pt>
    <dgm:pt modelId="{202BE54E-02C9-40D3-8B12-6B2A5B6B9673}" type="pres">
      <dgm:prSet presAssocID="{60FFA6CE-BE71-4A8A-B494-58E8A0D34CAB}" presName="hierChild2" presStyleCnt="0"/>
      <dgm:spPr/>
    </dgm:pt>
    <dgm:pt modelId="{BB00A028-6BB5-4F94-BAF9-F9BA849EDD70}" type="pres">
      <dgm:prSet presAssocID="{97B75D36-E2A5-42F6-8496-07329218A0A6}" presName="Name10" presStyleLbl="parChTrans1D2" presStyleIdx="0" presStyleCnt="3"/>
      <dgm:spPr/>
      <dgm:t>
        <a:bodyPr/>
        <a:lstStyle/>
        <a:p>
          <a:endParaRPr lang="en-US"/>
        </a:p>
      </dgm:t>
    </dgm:pt>
    <dgm:pt modelId="{FFB8C94D-0B3F-4C24-B719-18EE2D09593A}" type="pres">
      <dgm:prSet presAssocID="{D1AC782B-B801-419D-AAD4-93CA00A30415}" presName="hierRoot2" presStyleCnt="0"/>
      <dgm:spPr/>
    </dgm:pt>
    <dgm:pt modelId="{9FE6E023-9050-4A4D-9D17-6358B1487A07}" type="pres">
      <dgm:prSet presAssocID="{D1AC782B-B801-419D-AAD4-93CA00A30415}" presName="composite2" presStyleCnt="0"/>
      <dgm:spPr/>
    </dgm:pt>
    <dgm:pt modelId="{D3382EBC-F795-4FE2-AA1F-5E24C2464C22}" type="pres">
      <dgm:prSet presAssocID="{D1AC782B-B801-419D-AAD4-93CA00A30415}" presName="background2" presStyleLbl="node2" presStyleIdx="0" presStyleCnt="3"/>
      <dgm:spPr/>
    </dgm:pt>
    <dgm:pt modelId="{52E9E97B-D514-4DDD-A99B-D3893850E097}" type="pres">
      <dgm:prSet presAssocID="{D1AC782B-B801-419D-AAD4-93CA00A30415}" presName="text2" presStyleLbl="fgAcc2" presStyleIdx="0" presStyleCnt="3">
        <dgm:presLayoutVars>
          <dgm:chPref val="3"/>
        </dgm:presLayoutVars>
      </dgm:prSet>
      <dgm:spPr/>
      <dgm:t>
        <a:bodyPr/>
        <a:lstStyle/>
        <a:p>
          <a:endParaRPr lang="en-US"/>
        </a:p>
      </dgm:t>
    </dgm:pt>
    <dgm:pt modelId="{A66D0631-9A98-4125-90B1-E83244BCD7E0}" type="pres">
      <dgm:prSet presAssocID="{D1AC782B-B801-419D-AAD4-93CA00A30415}" presName="hierChild3" presStyleCnt="0"/>
      <dgm:spPr/>
    </dgm:pt>
    <dgm:pt modelId="{2078D03F-C5B2-4D0F-BD14-3D4C0D22CB5B}" type="pres">
      <dgm:prSet presAssocID="{664484F8-543A-4B7C-9341-A237AA167364}" presName="Name17" presStyleLbl="parChTrans1D3" presStyleIdx="0" presStyleCnt="4"/>
      <dgm:spPr/>
      <dgm:t>
        <a:bodyPr/>
        <a:lstStyle/>
        <a:p>
          <a:endParaRPr lang="en-US"/>
        </a:p>
      </dgm:t>
    </dgm:pt>
    <dgm:pt modelId="{E2D1934D-AA10-4FEE-915B-CBC0670C2D34}" type="pres">
      <dgm:prSet presAssocID="{DCF19DD3-EE1A-4122-87AB-395FB6A8E2E6}" presName="hierRoot3" presStyleCnt="0"/>
      <dgm:spPr/>
    </dgm:pt>
    <dgm:pt modelId="{A82DCB22-3A08-42D8-B80E-A37A2D4FCE6E}" type="pres">
      <dgm:prSet presAssocID="{DCF19DD3-EE1A-4122-87AB-395FB6A8E2E6}" presName="composite3" presStyleCnt="0"/>
      <dgm:spPr/>
    </dgm:pt>
    <dgm:pt modelId="{8088EB34-552B-46E9-9870-11D67A8879FF}" type="pres">
      <dgm:prSet presAssocID="{DCF19DD3-EE1A-4122-87AB-395FB6A8E2E6}" presName="background3" presStyleLbl="node3" presStyleIdx="0" presStyleCnt="4"/>
      <dgm:spPr/>
    </dgm:pt>
    <dgm:pt modelId="{FC02DF63-AFBA-4F67-902B-75D4D3FE9428}" type="pres">
      <dgm:prSet presAssocID="{DCF19DD3-EE1A-4122-87AB-395FB6A8E2E6}" presName="text3" presStyleLbl="fgAcc3" presStyleIdx="0" presStyleCnt="4">
        <dgm:presLayoutVars>
          <dgm:chPref val="3"/>
        </dgm:presLayoutVars>
      </dgm:prSet>
      <dgm:spPr/>
      <dgm:t>
        <a:bodyPr/>
        <a:lstStyle/>
        <a:p>
          <a:endParaRPr lang="en-US"/>
        </a:p>
      </dgm:t>
    </dgm:pt>
    <dgm:pt modelId="{B1A992AB-CA47-4B8C-BE56-C450AFF7FB87}" type="pres">
      <dgm:prSet presAssocID="{DCF19DD3-EE1A-4122-87AB-395FB6A8E2E6}" presName="hierChild4" presStyleCnt="0"/>
      <dgm:spPr/>
    </dgm:pt>
    <dgm:pt modelId="{5C0DD85C-5107-4694-B23E-5F4E0A3F8838}" type="pres">
      <dgm:prSet presAssocID="{C893C83C-875A-4940-9FAE-675A4568567F}" presName="Name17" presStyleLbl="parChTrans1D3" presStyleIdx="1" presStyleCnt="4"/>
      <dgm:spPr/>
      <dgm:t>
        <a:bodyPr/>
        <a:lstStyle/>
        <a:p>
          <a:endParaRPr lang="en-US"/>
        </a:p>
      </dgm:t>
    </dgm:pt>
    <dgm:pt modelId="{E1AF8ED2-2E33-49BF-8E47-CC41E2A1BA42}" type="pres">
      <dgm:prSet presAssocID="{93D3391C-DB32-4B39-9EA7-5A77EF90BD41}" presName="hierRoot3" presStyleCnt="0"/>
      <dgm:spPr/>
    </dgm:pt>
    <dgm:pt modelId="{8E87718D-6920-4458-9867-38D92E6F8CD2}" type="pres">
      <dgm:prSet presAssocID="{93D3391C-DB32-4B39-9EA7-5A77EF90BD41}" presName="composite3" presStyleCnt="0"/>
      <dgm:spPr/>
    </dgm:pt>
    <dgm:pt modelId="{24BFEA10-5227-43AF-BDA0-ED0C74AD5D8E}" type="pres">
      <dgm:prSet presAssocID="{93D3391C-DB32-4B39-9EA7-5A77EF90BD41}" presName="background3" presStyleLbl="node3" presStyleIdx="1" presStyleCnt="4"/>
      <dgm:spPr/>
    </dgm:pt>
    <dgm:pt modelId="{ED3B6336-5472-42C9-9BCF-E29B93AE365D}" type="pres">
      <dgm:prSet presAssocID="{93D3391C-DB32-4B39-9EA7-5A77EF90BD41}" presName="text3" presStyleLbl="fgAcc3" presStyleIdx="1" presStyleCnt="4">
        <dgm:presLayoutVars>
          <dgm:chPref val="3"/>
        </dgm:presLayoutVars>
      </dgm:prSet>
      <dgm:spPr/>
      <dgm:t>
        <a:bodyPr/>
        <a:lstStyle/>
        <a:p>
          <a:endParaRPr lang="en-US"/>
        </a:p>
      </dgm:t>
    </dgm:pt>
    <dgm:pt modelId="{432ECB7A-88AF-438D-BD96-F947B6EF9CA2}" type="pres">
      <dgm:prSet presAssocID="{93D3391C-DB32-4B39-9EA7-5A77EF90BD41}" presName="hierChild4" presStyleCnt="0"/>
      <dgm:spPr/>
    </dgm:pt>
    <dgm:pt modelId="{AEE25A14-051B-4245-A2AA-8E75D0725CF2}" type="pres">
      <dgm:prSet presAssocID="{2BEEDEBF-17C8-45C0-B4AE-B959CB1932F9}" presName="Name10" presStyleLbl="parChTrans1D2" presStyleIdx="1" presStyleCnt="3"/>
      <dgm:spPr/>
      <dgm:t>
        <a:bodyPr/>
        <a:lstStyle/>
        <a:p>
          <a:endParaRPr lang="en-US"/>
        </a:p>
      </dgm:t>
    </dgm:pt>
    <dgm:pt modelId="{58A760AD-7ABC-4EC6-94F3-175CFF82838B}" type="pres">
      <dgm:prSet presAssocID="{1681C15C-97F8-4F1D-B54A-2732466F1905}" presName="hierRoot2" presStyleCnt="0"/>
      <dgm:spPr/>
    </dgm:pt>
    <dgm:pt modelId="{04DE64E4-32DD-49E7-9F31-C693F703C18D}" type="pres">
      <dgm:prSet presAssocID="{1681C15C-97F8-4F1D-B54A-2732466F1905}" presName="composite2" presStyleCnt="0"/>
      <dgm:spPr/>
    </dgm:pt>
    <dgm:pt modelId="{F2CE5146-58B7-4525-A994-805942776807}" type="pres">
      <dgm:prSet presAssocID="{1681C15C-97F8-4F1D-B54A-2732466F1905}" presName="background2" presStyleLbl="node2" presStyleIdx="1" presStyleCnt="3"/>
      <dgm:spPr/>
    </dgm:pt>
    <dgm:pt modelId="{91763FAB-CAE5-4DD5-B6A5-C2DF13E68061}" type="pres">
      <dgm:prSet presAssocID="{1681C15C-97F8-4F1D-B54A-2732466F1905}" presName="text2" presStyleLbl="fgAcc2" presStyleIdx="1" presStyleCnt="3">
        <dgm:presLayoutVars>
          <dgm:chPref val="3"/>
        </dgm:presLayoutVars>
      </dgm:prSet>
      <dgm:spPr/>
      <dgm:t>
        <a:bodyPr/>
        <a:lstStyle/>
        <a:p>
          <a:endParaRPr lang="en-US"/>
        </a:p>
      </dgm:t>
    </dgm:pt>
    <dgm:pt modelId="{3FC6DC7C-F24C-47BB-924F-F3FED86912CF}" type="pres">
      <dgm:prSet presAssocID="{1681C15C-97F8-4F1D-B54A-2732466F1905}" presName="hierChild3" presStyleCnt="0"/>
      <dgm:spPr/>
    </dgm:pt>
    <dgm:pt modelId="{D37C3482-2E46-4BBE-AA41-169453C074F3}" type="pres">
      <dgm:prSet presAssocID="{7E6D9B8B-1176-424D-B1F5-66E56D30A7FB}" presName="Name17" presStyleLbl="parChTrans1D3" presStyleIdx="2" presStyleCnt="4"/>
      <dgm:spPr/>
      <dgm:t>
        <a:bodyPr/>
        <a:lstStyle/>
        <a:p>
          <a:endParaRPr lang="en-US"/>
        </a:p>
      </dgm:t>
    </dgm:pt>
    <dgm:pt modelId="{9051A536-22E9-48E4-8CF6-3ABE48AC7C78}" type="pres">
      <dgm:prSet presAssocID="{F37F4816-1DB4-4151-B8EA-BBCA68DA99BA}" presName="hierRoot3" presStyleCnt="0"/>
      <dgm:spPr/>
    </dgm:pt>
    <dgm:pt modelId="{0D92F735-528F-4D14-AE38-5E812F9E9C59}" type="pres">
      <dgm:prSet presAssocID="{F37F4816-1DB4-4151-B8EA-BBCA68DA99BA}" presName="composite3" presStyleCnt="0"/>
      <dgm:spPr/>
    </dgm:pt>
    <dgm:pt modelId="{1E42B44A-3E3F-42E6-9899-77D1A9C82112}" type="pres">
      <dgm:prSet presAssocID="{F37F4816-1DB4-4151-B8EA-BBCA68DA99BA}" presName="background3" presStyleLbl="node3" presStyleIdx="2" presStyleCnt="4"/>
      <dgm:spPr/>
    </dgm:pt>
    <dgm:pt modelId="{083FAE18-B554-4CAF-AB87-FCF8C9159DB0}" type="pres">
      <dgm:prSet presAssocID="{F37F4816-1DB4-4151-B8EA-BBCA68DA99BA}" presName="text3" presStyleLbl="fgAcc3" presStyleIdx="2" presStyleCnt="4">
        <dgm:presLayoutVars>
          <dgm:chPref val="3"/>
        </dgm:presLayoutVars>
      </dgm:prSet>
      <dgm:spPr/>
      <dgm:t>
        <a:bodyPr/>
        <a:lstStyle/>
        <a:p>
          <a:endParaRPr lang="en-US"/>
        </a:p>
      </dgm:t>
    </dgm:pt>
    <dgm:pt modelId="{52B579C3-A629-4138-9DBC-F79083266C60}" type="pres">
      <dgm:prSet presAssocID="{F37F4816-1DB4-4151-B8EA-BBCA68DA99BA}" presName="hierChild4" presStyleCnt="0"/>
      <dgm:spPr/>
    </dgm:pt>
    <dgm:pt modelId="{7CE514E7-118E-4B0B-8869-D95D00D53874}" type="pres">
      <dgm:prSet presAssocID="{1D996381-E84C-4F5A-B537-EF0A956FEF21}" presName="Name23" presStyleLbl="parChTrans1D4" presStyleIdx="0" presStyleCnt="5"/>
      <dgm:spPr/>
      <dgm:t>
        <a:bodyPr/>
        <a:lstStyle/>
        <a:p>
          <a:endParaRPr lang="en-US"/>
        </a:p>
      </dgm:t>
    </dgm:pt>
    <dgm:pt modelId="{DF7B68DC-BEB6-418D-87DB-9A80CFE3714F}" type="pres">
      <dgm:prSet presAssocID="{971D5ED9-A938-4019-AFF7-026EA52D96D7}" presName="hierRoot4" presStyleCnt="0"/>
      <dgm:spPr/>
    </dgm:pt>
    <dgm:pt modelId="{6A77CEFA-79BC-4737-8475-A382174F5865}" type="pres">
      <dgm:prSet presAssocID="{971D5ED9-A938-4019-AFF7-026EA52D96D7}" presName="composite4" presStyleCnt="0"/>
      <dgm:spPr/>
    </dgm:pt>
    <dgm:pt modelId="{90865D89-CD7A-458E-BFD4-4576F7AD3438}" type="pres">
      <dgm:prSet presAssocID="{971D5ED9-A938-4019-AFF7-026EA52D96D7}" presName="background4" presStyleLbl="node4" presStyleIdx="0" presStyleCnt="5"/>
      <dgm:spPr/>
    </dgm:pt>
    <dgm:pt modelId="{A7623403-F74D-4B52-87C9-90B933E75029}" type="pres">
      <dgm:prSet presAssocID="{971D5ED9-A938-4019-AFF7-026EA52D96D7}" presName="text4" presStyleLbl="fgAcc4" presStyleIdx="0" presStyleCnt="5">
        <dgm:presLayoutVars>
          <dgm:chPref val="3"/>
        </dgm:presLayoutVars>
      </dgm:prSet>
      <dgm:spPr/>
      <dgm:t>
        <a:bodyPr/>
        <a:lstStyle/>
        <a:p>
          <a:endParaRPr lang="en-US"/>
        </a:p>
      </dgm:t>
    </dgm:pt>
    <dgm:pt modelId="{6E84BC23-8342-4FCD-84F6-F75C991BBDDE}" type="pres">
      <dgm:prSet presAssocID="{971D5ED9-A938-4019-AFF7-026EA52D96D7}" presName="hierChild5" presStyleCnt="0"/>
      <dgm:spPr/>
    </dgm:pt>
    <dgm:pt modelId="{0FED20DF-37B1-4EE6-8CCB-D3584B6058B7}" type="pres">
      <dgm:prSet presAssocID="{8570F2C3-8B2C-4A4C-B8E5-13A43BC38A1A}" presName="Name23" presStyleLbl="parChTrans1D4" presStyleIdx="1" presStyleCnt="5"/>
      <dgm:spPr/>
      <dgm:t>
        <a:bodyPr/>
        <a:lstStyle/>
        <a:p>
          <a:endParaRPr lang="en-US"/>
        </a:p>
      </dgm:t>
    </dgm:pt>
    <dgm:pt modelId="{767E48B7-D132-4448-817A-1300CF14C0C7}" type="pres">
      <dgm:prSet presAssocID="{B0C4BEEE-45DA-465B-BEDA-72A6CB052A6F}" presName="hierRoot4" presStyleCnt="0"/>
      <dgm:spPr/>
    </dgm:pt>
    <dgm:pt modelId="{2376D3E2-C92D-49F3-AEDA-70DEEE76E4D2}" type="pres">
      <dgm:prSet presAssocID="{B0C4BEEE-45DA-465B-BEDA-72A6CB052A6F}" presName="composite4" presStyleCnt="0"/>
      <dgm:spPr/>
    </dgm:pt>
    <dgm:pt modelId="{7EE33959-5298-42E7-BD9C-68B3C4CE5EDC}" type="pres">
      <dgm:prSet presAssocID="{B0C4BEEE-45DA-465B-BEDA-72A6CB052A6F}" presName="background4" presStyleLbl="node4" presStyleIdx="1" presStyleCnt="5"/>
      <dgm:spPr/>
    </dgm:pt>
    <dgm:pt modelId="{47A69DA0-C5C7-4D8B-B52E-84DFC4E38FB0}" type="pres">
      <dgm:prSet presAssocID="{B0C4BEEE-45DA-465B-BEDA-72A6CB052A6F}" presName="text4" presStyleLbl="fgAcc4" presStyleIdx="1" presStyleCnt="5">
        <dgm:presLayoutVars>
          <dgm:chPref val="3"/>
        </dgm:presLayoutVars>
      </dgm:prSet>
      <dgm:spPr/>
      <dgm:t>
        <a:bodyPr/>
        <a:lstStyle/>
        <a:p>
          <a:endParaRPr lang="en-US"/>
        </a:p>
      </dgm:t>
    </dgm:pt>
    <dgm:pt modelId="{B78A7742-AFF7-41F6-8C9D-B5883A44BBDD}" type="pres">
      <dgm:prSet presAssocID="{B0C4BEEE-45DA-465B-BEDA-72A6CB052A6F}" presName="hierChild5" presStyleCnt="0"/>
      <dgm:spPr/>
    </dgm:pt>
    <dgm:pt modelId="{9B1A3EC2-4610-4EDE-ABE9-7F718BEE2C00}" type="pres">
      <dgm:prSet presAssocID="{2126E4CE-4F45-45D0-ADAF-29931290A21D}" presName="Name23" presStyleLbl="parChTrans1D4" presStyleIdx="2" presStyleCnt="5"/>
      <dgm:spPr/>
      <dgm:t>
        <a:bodyPr/>
        <a:lstStyle/>
        <a:p>
          <a:endParaRPr lang="en-US"/>
        </a:p>
      </dgm:t>
    </dgm:pt>
    <dgm:pt modelId="{3ADF7D07-895A-4D95-93B5-576EFBF9C779}" type="pres">
      <dgm:prSet presAssocID="{64133B29-85CE-4EE0-9D0C-BCE1663C8363}" presName="hierRoot4" presStyleCnt="0"/>
      <dgm:spPr/>
    </dgm:pt>
    <dgm:pt modelId="{1C745B40-B4AF-413D-BF23-9BF34AE956CE}" type="pres">
      <dgm:prSet presAssocID="{64133B29-85CE-4EE0-9D0C-BCE1663C8363}" presName="composite4" presStyleCnt="0"/>
      <dgm:spPr/>
    </dgm:pt>
    <dgm:pt modelId="{A2744DFA-B4C6-47A1-9407-F33EEC9AD73C}" type="pres">
      <dgm:prSet presAssocID="{64133B29-85CE-4EE0-9D0C-BCE1663C8363}" presName="background4" presStyleLbl="node4" presStyleIdx="2" presStyleCnt="5"/>
      <dgm:spPr/>
    </dgm:pt>
    <dgm:pt modelId="{EC2A6A6B-FB8F-442E-99F4-E291DF256237}" type="pres">
      <dgm:prSet presAssocID="{64133B29-85CE-4EE0-9D0C-BCE1663C8363}" presName="text4" presStyleLbl="fgAcc4" presStyleIdx="2" presStyleCnt="5">
        <dgm:presLayoutVars>
          <dgm:chPref val="3"/>
        </dgm:presLayoutVars>
      </dgm:prSet>
      <dgm:spPr/>
      <dgm:t>
        <a:bodyPr/>
        <a:lstStyle/>
        <a:p>
          <a:endParaRPr lang="en-US"/>
        </a:p>
      </dgm:t>
    </dgm:pt>
    <dgm:pt modelId="{D766B8BA-3D60-41D5-AFCB-7A6FC952FACA}" type="pres">
      <dgm:prSet presAssocID="{64133B29-85CE-4EE0-9D0C-BCE1663C8363}" presName="hierChild5" presStyleCnt="0"/>
      <dgm:spPr/>
    </dgm:pt>
    <dgm:pt modelId="{5A2590B9-68FE-49BB-9B0F-06C63C78A47A}" type="pres">
      <dgm:prSet presAssocID="{1925B897-EEBD-49C9-8A6E-1227B8D74335}" presName="Name17" presStyleLbl="parChTrans1D3" presStyleIdx="3" presStyleCnt="4"/>
      <dgm:spPr/>
      <dgm:t>
        <a:bodyPr/>
        <a:lstStyle/>
        <a:p>
          <a:endParaRPr lang="en-US"/>
        </a:p>
      </dgm:t>
    </dgm:pt>
    <dgm:pt modelId="{7FA4AE1F-D23C-4280-975A-F9631E19091D}" type="pres">
      <dgm:prSet presAssocID="{777C192F-2FDA-4D5B-B71A-174FA1C9592D}" presName="hierRoot3" presStyleCnt="0"/>
      <dgm:spPr/>
    </dgm:pt>
    <dgm:pt modelId="{F9A53139-37CC-47C3-A1CA-FC72ADFFE61E}" type="pres">
      <dgm:prSet presAssocID="{777C192F-2FDA-4D5B-B71A-174FA1C9592D}" presName="composite3" presStyleCnt="0"/>
      <dgm:spPr/>
    </dgm:pt>
    <dgm:pt modelId="{3B2A3F30-3C8A-4FD1-B067-F250AF67D454}" type="pres">
      <dgm:prSet presAssocID="{777C192F-2FDA-4D5B-B71A-174FA1C9592D}" presName="background3" presStyleLbl="node3" presStyleIdx="3" presStyleCnt="4"/>
      <dgm:spPr/>
    </dgm:pt>
    <dgm:pt modelId="{E91B91FC-3894-4BC7-A5D4-759A2FB02D47}" type="pres">
      <dgm:prSet presAssocID="{777C192F-2FDA-4D5B-B71A-174FA1C9592D}" presName="text3" presStyleLbl="fgAcc3" presStyleIdx="3" presStyleCnt="4">
        <dgm:presLayoutVars>
          <dgm:chPref val="3"/>
        </dgm:presLayoutVars>
      </dgm:prSet>
      <dgm:spPr/>
      <dgm:t>
        <a:bodyPr/>
        <a:lstStyle/>
        <a:p>
          <a:endParaRPr lang="en-US"/>
        </a:p>
      </dgm:t>
    </dgm:pt>
    <dgm:pt modelId="{275EA722-BE7D-450A-B1B1-A53EECF16911}" type="pres">
      <dgm:prSet presAssocID="{777C192F-2FDA-4D5B-B71A-174FA1C9592D}" presName="hierChild4" presStyleCnt="0"/>
      <dgm:spPr/>
    </dgm:pt>
    <dgm:pt modelId="{E3E0A021-DE22-41EE-9F2D-78615E7FF7CE}" type="pres">
      <dgm:prSet presAssocID="{62A69A55-879F-4BC8-94F8-484F6EBE4D21}" presName="Name23" presStyleLbl="parChTrans1D4" presStyleIdx="3" presStyleCnt="5"/>
      <dgm:spPr/>
      <dgm:t>
        <a:bodyPr/>
        <a:lstStyle/>
        <a:p>
          <a:endParaRPr lang="en-US"/>
        </a:p>
      </dgm:t>
    </dgm:pt>
    <dgm:pt modelId="{76025AA2-B1E1-4047-A39C-A182AB0B71B9}" type="pres">
      <dgm:prSet presAssocID="{B7B8A760-6E9D-4931-B854-AC51C5B9AB18}" presName="hierRoot4" presStyleCnt="0"/>
      <dgm:spPr/>
    </dgm:pt>
    <dgm:pt modelId="{5107D433-87D9-4C33-8831-86AEF70E7F0F}" type="pres">
      <dgm:prSet presAssocID="{B7B8A760-6E9D-4931-B854-AC51C5B9AB18}" presName="composite4" presStyleCnt="0"/>
      <dgm:spPr/>
    </dgm:pt>
    <dgm:pt modelId="{3EFCD0FA-4BB7-4531-8FDA-BB04C97570A9}" type="pres">
      <dgm:prSet presAssocID="{B7B8A760-6E9D-4931-B854-AC51C5B9AB18}" presName="background4" presStyleLbl="node4" presStyleIdx="3" presStyleCnt="5"/>
      <dgm:spPr/>
    </dgm:pt>
    <dgm:pt modelId="{65DE9F7F-EB5E-460A-AEA4-1298CAF69243}" type="pres">
      <dgm:prSet presAssocID="{B7B8A760-6E9D-4931-B854-AC51C5B9AB18}" presName="text4" presStyleLbl="fgAcc4" presStyleIdx="3" presStyleCnt="5">
        <dgm:presLayoutVars>
          <dgm:chPref val="3"/>
        </dgm:presLayoutVars>
      </dgm:prSet>
      <dgm:spPr/>
      <dgm:t>
        <a:bodyPr/>
        <a:lstStyle/>
        <a:p>
          <a:endParaRPr lang="en-US"/>
        </a:p>
      </dgm:t>
    </dgm:pt>
    <dgm:pt modelId="{20F866E1-A4CF-44E4-995E-58CF02E8900C}" type="pres">
      <dgm:prSet presAssocID="{B7B8A760-6E9D-4931-B854-AC51C5B9AB18}" presName="hierChild5" presStyleCnt="0"/>
      <dgm:spPr/>
    </dgm:pt>
    <dgm:pt modelId="{5350F196-B544-4212-963B-A3460C592FA6}" type="pres">
      <dgm:prSet presAssocID="{B0C97133-4374-4ED6-9012-5ECAF9E0F36C}" presName="Name23" presStyleLbl="parChTrans1D4" presStyleIdx="4" presStyleCnt="5"/>
      <dgm:spPr/>
      <dgm:t>
        <a:bodyPr/>
        <a:lstStyle/>
        <a:p>
          <a:endParaRPr lang="en-US"/>
        </a:p>
      </dgm:t>
    </dgm:pt>
    <dgm:pt modelId="{E58966E7-E026-47BF-AF16-D5744EE34123}" type="pres">
      <dgm:prSet presAssocID="{C8217A69-195F-4D57-96DC-1B18A22117A4}" presName="hierRoot4" presStyleCnt="0"/>
      <dgm:spPr/>
    </dgm:pt>
    <dgm:pt modelId="{8280B078-CFEF-41B4-A6C3-BAD49AEB15A2}" type="pres">
      <dgm:prSet presAssocID="{C8217A69-195F-4D57-96DC-1B18A22117A4}" presName="composite4" presStyleCnt="0"/>
      <dgm:spPr/>
    </dgm:pt>
    <dgm:pt modelId="{EAFDD6AA-728D-4983-B7DD-421AF49F3588}" type="pres">
      <dgm:prSet presAssocID="{C8217A69-195F-4D57-96DC-1B18A22117A4}" presName="background4" presStyleLbl="node4" presStyleIdx="4" presStyleCnt="5"/>
      <dgm:spPr/>
    </dgm:pt>
    <dgm:pt modelId="{EC6B03D7-D54F-4CC2-A720-FB9331609107}" type="pres">
      <dgm:prSet presAssocID="{C8217A69-195F-4D57-96DC-1B18A22117A4}" presName="text4" presStyleLbl="fgAcc4" presStyleIdx="4" presStyleCnt="5">
        <dgm:presLayoutVars>
          <dgm:chPref val="3"/>
        </dgm:presLayoutVars>
      </dgm:prSet>
      <dgm:spPr/>
      <dgm:t>
        <a:bodyPr/>
        <a:lstStyle/>
        <a:p>
          <a:endParaRPr lang="en-US"/>
        </a:p>
      </dgm:t>
    </dgm:pt>
    <dgm:pt modelId="{B602D27B-AF3F-4A2E-BFFD-E1907C1BBF8D}" type="pres">
      <dgm:prSet presAssocID="{C8217A69-195F-4D57-96DC-1B18A22117A4}" presName="hierChild5" presStyleCnt="0"/>
      <dgm:spPr/>
    </dgm:pt>
    <dgm:pt modelId="{CCF756BD-ADFC-4AA3-A69B-416567BC4A15}" type="pres">
      <dgm:prSet presAssocID="{410AA82C-5D79-4F1D-8903-C700BE326D1A}" presName="Name10" presStyleLbl="parChTrans1D2" presStyleIdx="2" presStyleCnt="3"/>
      <dgm:spPr/>
      <dgm:t>
        <a:bodyPr/>
        <a:lstStyle/>
        <a:p>
          <a:endParaRPr lang="en-US"/>
        </a:p>
      </dgm:t>
    </dgm:pt>
    <dgm:pt modelId="{6D7FC879-3FFD-4F89-982C-ABCE08034C13}" type="pres">
      <dgm:prSet presAssocID="{0919CBED-50A7-42A8-85AB-557FA6926911}" presName="hierRoot2" presStyleCnt="0"/>
      <dgm:spPr/>
    </dgm:pt>
    <dgm:pt modelId="{AD118CA5-6181-4A93-B669-C8B8A5E4E4C5}" type="pres">
      <dgm:prSet presAssocID="{0919CBED-50A7-42A8-85AB-557FA6926911}" presName="composite2" presStyleCnt="0"/>
      <dgm:spPr/>
    </dgm:pt>
    <dgm:pt modelId="{BB150795-F1DA-43DC-B10D-6A639FE2645B}" type="pres">
      <dgm:prSet presAssocID="{0919CBED-50A7-42A8-85AB-557FA6926911}" presName="background2" presStyleLbl="node2" presStyleIdx="2" presStyleCnt="3"/>
      <dgm:spPr/>
    </dgm:pt>
    <dgm:pt modelId="{BBCE7BB0-7621-48A6-BEA7-2D1B90C8A161}" type="pres">
      <dgm:prSet presAssocID="{0919CBED-50A7-42A8-85AB-557FA6926911}" presName="text2" presStyleLbl="fgAcc2" presStyleIdx="2" presStyleCnt="3">
        <dgm:presLayoutVars>
          <dgm:chPref val="3"/>
        </dgm:presLayoutVars>
      </dgm:prSet>
      <dgm:spPr/>
      <dgm:t>
        <a:bodyPr/>
        <a:lstStyle/>
        <a:p>
          <a:endParaRPr lang="en-US"/>
        </a:p>
      </dgm:t>
    </dgm:pt>
    <dgm:pt modelId="{0391FC34-8854-4C51-BC5A-D220E285D263}" type="pres">
      <dgm:prSet presAssocID="{0919CBED-50A7-42A8-85AB-557FA6926911}" presName="hierChild3" presStyleCnt="0"/>
      <dgm:spPr/>
    </dgm:pt>
  </dgm:ptLst>
  <dgm:cxnLst>
    <dgm:cxn modelId="{10765A14-155E-4BED-BF32-5D12CB1795D7}" srcId="{777C192F-2FDA-4D5B-B71A-174FA1C9592D}" destId="{C8217A69-195F-4D57-96DC-1B18A22117A4}" srcOrd="1" destOrd="0" parTransId="{B0C97133-4374-4ED6-9012-5ECAF9E0F36C}" sibTransId="{EA4AD173-7BAC-4DD2-B783-C97CDB88651B}"/>
    <dgm:cxn modelId="{4F67C41E-4F66-41C0-9E91-962435FF9F3B}" type="presOf" srcId="{C893C83C-875A-4940-9FAE-675A4568567F}" destId="{5C0DD85C-5107-4694-B23E-5F4E0A3F8838}" srcOrd="0" destOrd="0" presId="urn:microsoft.com/office/officeart/2005/8/layout/hierarchy1"/>
    <dgm:cxn modelId="{920E05E3-5C09-460D-8C2A-56EBCB12BFB8}" srcId="{1681C15C-97F8-4F1D-B54A-2732466F1905}" destId="{777C192F-2FDA-4D5B-B71A-174FA1C9592D}" srcOrd="1" destOrd="0" parTransId="{1925B897-EEBD-49C9-8A6E-1227B8D74335}" sibTransId="{A3A9AD86-7E3E-4960-B334-12A9DE9B8B78}"/>
    <dgm:cxn modelId="{784D5D6F-8FCF-4CCB-A775-D67F38E393FE}" type="presOf" srcId="{B7B8A760-6E9D-4931-B854-AC51C5B9AB18}" destId="{65DE9F7F-EB5E-460A-AEA4-1298CAF69243}" srcOrd="0" destOrd="0" presId="urn:microsoft.com/office/officeart/2005/8/layout/hierarchy1"/>
    <dgm:cxn modelId="{42A11B39-1761-4EFC-B08B-86B2EBF8B0B7}" type="presOf" srcId="{971D5ED9-A938-4019-AFF7-026EA52D96D7}" destId="{A7623403-F74D-4B52-87C9-90B933E75029}" srcOrd="0" destOrd="0" presId="urn:microsoft.com/office/officeart/2005/8/layout/hierarchy1"/>
    <dgm:cxn modelId="{7B78296F-405F-4917-AE89-5009BA0812A8}" type="presOf" srcId="{1D996381-E84C-4F5A-B537-EF0A956FEF21}" destId="{7CE514E7-118E-4B0B-8869-D95D00D53874}" srcOrd="0" destOrd="0" presId="urn:microsoft.com/office/officeart/2005/8/layout/hierarchy1"/>
    <dgm:cxn modelId="{536E0097-3C1F-434D-AA14-1E4E04A60C24}" srcId="{D1AC782B-B801-419D-AAD4-93CA00A30415}" destId="{93D3391C-DB32-4B39-9EA7-5A77EF90BD41}" srcOrd="1" destOrd="0" parTransId="{C893C83C-875A-4940-9FAE-675A4568567F}" sibTransId="{1C14B874-0275-43D4-8C11-FC69B2ABC926}"/>
    <dgm:cxn modelId="{E879D564-8F18-46CB-A8BE-D7240C54FCD8}" srcId="{60FFA6CE-BE71-4A8A-B494-58E8A0D34CAB}" destId="{D1AC782B-B801-419D-AAD4-93CA00A30415}" srcOrd="0" destOrd="0" parTransId="{97B75D36-E2A5-42F6-8496-07329218A0A6}" sibTransId="{2BBD1FCA-81C4-49A8-8A3F-44CDE8B0847F}"/>
    <dgm:cxn modelId="{611655A0-8E33-451A-A3F0-479C0FE4C946}" type="presOf" srcId="{97B75D36-E2A5-42F6-8496-07329218A0A6}" destId="{BB00A028-6BB5-4F94-BAF9-F9BA849EDD70}" srcOrd="0" destOrd="0" presId="urn:microsoft.com/office/officeart/2005/8/layout/hierarchy1"/>
    <dgm:cxn modelId="{CC071452-CDAA-4FB1-9C70-1BE356054346}" srcId="{70367301-2FC2-410E-AFF7-3671B595CADE}" destId="{60FFA6CE-BE71-4A8A-B494-58E8A0D34CAB}" srcOrd="0" destOrd="0" parTransId="{FB7884A7-14B2-48A2-B038-D8086678B423}" sibTransId="{79DADB4D-AB82-405B-9087-EDD4233C028F}"/>
    <dgm:cxn modelId="{CB5FA6F7-9DBF-4B1E-AB7C-60E066A7C23A}" type="presOf" srcId="{2BEEDEBF-17C8-45C0-B4AE-B959CB1932F9}" destId="{AEE25A14-051B-4245-A2AA-8E75D0725CF2}" srcOrd="0" destOrd="0" presId="urn:microsoft.com/office/officeart/2005/8/layout/hierarchy1"/>
    <dgm:cxn modelId="{7FEA8D8F-C99A-45F8-9675-DA732A6EF19F}" type="presOf" srcId="{410AA82C-5D79-4F1D-8903-C700BE326D1A}" destId="{CCF756BD-ADFC-4AA3-A69B-416567BC4A15}" srcOrd="0" destOrd="0" presId="urn:microsoft.com/office/officeart/2005/8/layout/hierarchy1"/>
    <dgm:cxn modelId="{A93CC50B-3A4F-4EA5-AD47-DD10458C23BF}" type="presOf" srcId="{8570F2C3-8B2C-4A4C-B8E5-13A43BC38A1A}" destId="{0FED20DF-37B1-4EE6-8CCB-D3584B6058B7}" srcOrd="0" destOrd="0" presId="urn:microsoft.com/office/officeart/2005/8/layout/hierarchy1"/>
    <dgm:cxn modelId="{C3AA46EC-9544-4B28-8AFC-C903DC026DE5}" type="presOf" srcId="{664484F8-543A-4B7C-9341-A237AA167364}" destId="{2078D03F-C5B2-4D0F-BD14-3D4C0D22CB5B}" srcOrd="0" destOrd="0" presId="urn:microsoft.com/office/officeart/2005/8/layout/hierarchy1"/>
    <dgm:cxn modelId="{66089457-0025-439E-AD45-DF88E29A2299}" type="presOf" srcId="{93D3391C-DB32-4B39-9EA7-5A77EF90BD41}" destId="{ED3B6336-5472-42C9-9BCF-E29B93AE365D}" srcOrd="0" destOrd="0" presId="urn:microsoft.com/office/officeart/2005/8/layout/hierarchy1"/>
    <dgm:cxn modelId="{8F18311A-2CB1-4633-B1F2-DF6A3421B87D}" srcId="{F37F4816-1DB4-4151-B8EA-BBCA68DA99BA}" destId="{971D5ED9-A938-4019-AFF7-026EA52D96D7}" srcOrd="0" destOrd="0" parTransId="{1D996381-E84C-4F5A-B537-EF0A956FEF21}" sibTransId="{3582EB57-1E77-480D-81B4-551A910F66F1}"/>
    <dgm:cxn modelId="{EF8583A1-A657-434D-A566-E3F85CB8BEE2}" srcId="{D1AC782B-B801-419D-AAD4-93CA00A30415}" destId="{DCF19DD3-EE1A-4122-87AB-395FB6A8E2E6}" srcOrd="0" destOrd="0" parTransId="{664484F8-543A-4B7C-9341-A237AA167364}" sibTransId="{8EFBD526-0118-4D92-B782-06C999C3F5CF}"/>
    <dgm:cxn modelId="{982DD6E6-8199-4853-B0CB-28933BA54E10}" srcId="{60FFA6CE-BE71-4A8A-B494-58E8A0D34CAB}" destId="{1681C15C-97F8-4F1D-B54A-2732466F1905}" srcOrd="1" destOrd="0" parTransId="{2BEEDEBF-17C8-45C0-B4AE-B959CB1932F9}" sibTransId="{F16CC250-F20B-4F00-B46C-3EE97EFC9943}"/>
    <dgm:cxn modelId="{42D426CF-0B42-4E8F-A177-10B6070027E5}" type="presOf" srcId="{64133B29-85CE-4EE0-9D0C-BCE1663C8363}" destId="{EC2A6A6B-FB8F-442E-99F4-E291DF256237}" srcOrd="0" destOrd="0" presId="urn:microsoft.com/office/officeart/2005/8/layout/hierarchy1"/>
    <dgm:cxn modelId="{A74EF294-769C-4EE3-8A3E-9F5A193534EF}" type="presOf" srcId="{C8217A69-195F-4D57-96DC-1B18A22117A4}" destId="{EC6B03D7-D54F-4CC2-A720-FB9331609107}" srcOrd="0" destOrd="0" presId="urn:microsoft.com/office/officeart/2005/8/layout/hierarchy1"/>
    <dgm:cxn modelId="{EF2229FB-A601-45F9-B771-3F8CA0F7B209}" type="presOf" srcId="{F37F4816-1DB4-4151-B8EA-BBCA68DA99BA}" destId="{083FAE18-B554-4CAF-AB87-FCF8C9159DB0}" srcOrd="0" destOrd="0" presId="urn:microsoft.com/office/officeart/2005/8/layout/hierarchy1"/>
    <dgm:cxn modelId="{C0E23984-32C1-49A6-812B-AC9FC9D85343}" srcId="{F37F4816-1DB4-4151-B8EA-BBCA68DA99BA}" destId="{B0C4BEEE-45DA-465B-BEDA-72A6CB052A6F}" srcOrd="1" destOrd="0" parTransId="{8570F2C3-8B2C-4A4C-B8E5-13A43BC38A1A}" sibTransId="{D0D5205E-2D0B-4B6D-B071-31F13ABC27CF}"/>
    <dgm:cxn modelId="{3B7C82D1-EC23-4DE6-B3E2-9D4D0B300636}" type="presOf" srcId="{62A69A55-879F-4BC8-94F8-484F6EBE4D21}" destId="{E3E0A021-DE22-41EE-9F2D-78615E7FF7CE}" srcOrd="0" destOrd="0" presId="urn:microsoft.com/office/officeart/2005/8/layout/hierarchy1"/>
    <dgm:cxn modelId="{F22E7913-4127-4E22-90A1-E4790F4E6520}" type="presOf" srcId="{B0C4BEEE-45DA-465B-BEDA-72A6CB052A6F}" destId="{47A69DA0-C5C7-4D8B-B52E-84DFC4E38FB0}" srcOrd="0" destOrd="0" presId="urn:microsoft.com/office/officeart/2005/8/layout/hierarchy1"/>
    <dgm:cxn modelId="{E6A94C76-07EB-47A9-BE7B-61C19AE8EC67}" type="presOf" srcId="{70367301-2FC2-410E-AFF7-3671B595CADE}" destId="{BD7E8266-1C95-4D23-89B9-53D88E40D88F}" srcOrd="0" destOrd="0" presId="urn:microsoft.com/office/officeart/2005/8/layout/hierarchy1"/>
    <dgm:cxn modelId="{063B572F-3929-44E6-96ED-B749E44D402D}" srcId="{777C192F-2FDA-4D5B-B71A-174FA1C9592D}" destId="{B7B8A760-6E9D-4931-B854-AC51C5B9AB18}" srcOrd="0" destOrd="0" parTransId="{62A69A55-879F-4BC8-94F8-484F6EBE4D21}" sibTransId="{747B9F94-55BE-4293-B3A0-331231A9B264}"/>
    <dgm:cxn modelId="{BD10B1EF-63FB-4949-B091-3ECC1C5D633D}" type="presOf" srcId="{7E6D9B8B-1176-424D-B1F5-66E56D30A7FB}" destId="{D37C3482-2E46-4BBE-AA41-169453C074F3}" srcOrd="0" destOrd="0" presId="urn:microsoft.com/office/officeart/2005/8/layout/hierarchy1"/>
    <dgm:cxn modelId="{E8E4870E-5732-4CDF-9E93-E43245D443F0}" type="presOf" srcId="{777C192F-2FDA-4D5B-B71A-174FA1C9592D}" destId="{E91B91FC-3894-4BC7-A5D4-759A2FB02D47}" srcOrd="0" destOrd="0" presId="urn:microsoft.com/office/officeart/2005/8/layout/hierarchy1"/>
    <dgm:cxn modelId="{E15A3CD3-8FBF-4DC5-B206-F39F229502DC}" type="presOf" srcId="{DCF19DD3-EE1A-4122-87AB-395FB6A8E2E6}" destId="{FC02DF63-AFBA-4F67-902B-75D4D3FE9428}" srcOrd="0" destOrd="0" presId="urn:microsoft.com/office/officeart/2005/8/layout/hierarchy1"/>
    <dgm:cxn modelId="{81267100-1605-43CD-A9DF-CCF4164A2062}" type="presOf" srcId="{60FFA6CE-BE71-4A8A-B494-58E8A0D34CAB}" destId="{1A255BE7-1F49-41D4-BF6C-125681C31CF6}" srcOrd="0" destOrd="0" presId="urn:microsoft.com/office/officeart/2005/8/layout/hierarchy1"/>
    <dgm:cxn modelId="{C5197F8A-D591-4A03-9C84-BB921C9925C0}" srcId="{1681C15C-97F8-4F1D-B54A-2732466F1905}" destId="{F37F4816-1DB4-4151-B8EA-BBCA68DA99BA}" srcOrd="0" destOrd="0" parTransId="{7E6D9B8B-1176-424D-B1F5-66E56D30A7FB}" sibTransId="{1158A252-AE44-49AB-95B8-3FA1A2CFA7E1}"/>
    <dgm:cxn modelId="{422DA872-1E64-429D-9179-AC4A37544D1C}" type="presOf" srcId="{0919CBED-50A7-42A8-85AB-557FA6926911}" destId="{BBCE7BB0-7621-48A6-BEA7-2D1B90C8A161}" srcOrd="0" destOrd="0" presId="urn:microsoft.com/office/officeart/2005/8/layout/hierarchy1"/>
    <dgm:cxn modelId="{F53E1711-8EF1-4B31-9E49-BBA0EA34E1F4}" srcId="{F37F4816-1DB4-4151-B8EA-BBCA68DA99BA}" destId="{64133B29-85CE-4EE0-9D0C-BCE1663C8363}" srcOrd="2" destOrd="0" parTransId="{2126E4CE-4F45-45D0-ADAF-29931290A21D}" sibTransId="{63588E38-0997-4C3D-BD17-BBB057C7DA49}"/>
    <dgm:cxn modelId="{3C1C7141-B866-43A7-A10C-47212621A281}" type="presOf" srcId="{1925B897-EEBD-49C9-8A6E-1227B8D74335}" destId="{5A2590B9-68FE-49BB-9B0F-06C63C78A47A}" srcOrd="0" destOrd="0" presId="urn:microsoft.com/office/officeart/2005/8/layout/hierarchy1"/>
    <dgm:cxn modelId="{8FA3672C-42AC-4EB4-8D67-8B3379B4E092}" type="presOf" srcId="{B0C97133-4374-4ED6-9012-5ECAF9E0F36C}" destId="{5350F196-B544-4212-963B-A3460C592FA6}" srcOrd="0" destOrd="0" presId="urn:microsoft.com/office/officeart/2005/8/layout/hierarchy1"/>
    <dgm:cxn modelId="{64DDB930-D284-48A6-90CB-A847B5E13D28}" type="presOf" srcId="{D1AC782B-B801-419D-AAD4-93CA00A30415}" destId="{52E9E97B-D514-4DDD-A99B-D3893850E097}" srcOrd="0" destOrd="0" presId="urn:microsoft.com/office/officeart/2005/8/layout/hierarchy1"/>
    <dgm:cxn modelId="{9CEBE959-9AD3-4D67-9741-C7A119C97A52}" srcId="{60FFA6CE-BE71-4A8A-B494-58E8A0D34CAB}" destId="{0919CBED-50A7-42A8-85AB-557FA6926911}" srcOrd="2" destOrd="0" parTransId="{410AA82C-5D79-4F1D-8903-C700BE326D1A}" sibTransId="{A6A3E917-7776-4C33-BC82-DDEF034CECCF}"/>
    <dgm:cxn modelId="{54ABE6A2-7563-438C-9FC8-0A61727DD11D}" type="presOf" srcId="{1681C15C-97F8-4F1D-B54A-2732466F1905}" destId="{91763FAB-CAE5-4DD5-B6A5-C2DF13E68061}" srcOrd="0" destOrd="0" presId="urn:microsoft.com/office/officeart/2005/8/layout/hierarchy1"/>
    <dgm:cxn modelId="{C06AD40B-577E-4B9D-9345-E1D725BAFE61}" type="presOf" srcId="{2126E4CE-4F45-45D0-ADAF-29931290A21D}" destId="{9B1A3EC2-4610-4EDE-ABE9-7F718BEE2C00}" srcOrd="0" destOrd="0" presId="urn:microsoft.com/office/officeart/2005/8/layout/hierarchy1"/>
    <dgm:cxn modelId="{7126A894-D0CF-4880-A802-7DE7B460B325}" type="presParOf" srcId="{BD7E8266-1C95-4D23-89B9-53D88E40D88F}" destId="{726ABB39-524F-4722-AA10-FF89C8B61159}" srcOrd="0" destOrd="0" presId="urn:microsoft.com/office/officeart/2005/8/layout/hierarchy1"/>
    <dgm:cxn modelId="{2762AD03-509B-4389-A28C-0C8F70B06850}" type="presParOf" srcId="{726ABB39-524F-4722-AA10-FF89C8B61159}" destId="{4E60910C-DB4E-49FF-BB91-C5A78E2A7676}" srcOrd="0" destOrd="0" presId="urn:microsoft.com/office/officeart/2005/8/layout/hierarchy1"/>
    <dgm:cxn modelId="{A69BFBD3-107F-4E94-A15A-E26B65A4CBF9}" type="presParOf" srcId="{4E60910C-DB4E-49FF-BB91-C5A78E2A7676}" destId="{8858057B-EAD9-4678-A94D-00FEC2775B95}" srcOrd="0" destOrd="0" presId="urn:microsoft.com/office/officeart/2005/8/layout/hierarchy1"/>
    <dgm:cxn modelId="{E0FE7970-36B8-40D3-B1C1-A41AE0BAB7ED}" type="presParOf" srcId="{4E60910C-DB4E-49FF-BB91-C5A78E2A7676}" destId="{1A255BE7-1F49-41D4-BF6C-125681C31CF6}" srcOrd="1" destOrd="0" presId="urn:microsoft.com/office/officeart/2005/8/layout/hierarchy1"/>
    <dgm:cxn modelId="{28E828B8-C615-45C4-8CC2-AECAE39DCC2B}" type="presParOf" srcId="{726ABB39-524F-4722-AA10-FF89C8B61159}" destId="{202BE54E-02C9-40D3-8B12-6B2A5B6B9673}" srcOrd="1" destOrd="0" presId="urn:microsoft.com/office/officeart/2005/8/layout/hierarchy1"/>
    <dgm:cxn modelId="{A842659F-9FCB-41D5-86A3-0FDB3ABC9793}" type="presParOf" srcId="{202BE54E-02C9-40D3-8B12-6B2A5B6B9673}" destId="{BB00A028-6BB5-4F94-BAF9-F9BA849EDD70}" srcOrd="0" destOrd="0" presId="urn:microsoft.com/office/officeart/2005/8/layout/hierarchy1"/>
    <dgm:cxn modelId="{7688B00E-FE70-4544-B5FB-D57504B40F77}" type="presParOf" srcId="{202BE54E-02C9-40D3-8B12-6B2A5B6B9673}" destId="{FFB8C94D-0B3F-4C24-B719-18EE2D09593A}" srcOrd="1" destOrd="0" presId="urn:microsoft.com/office/officeart/2005/8/layout/hierarchy1"/>
    <dgm:cxn modelId="{FBE685FB-F882-46E4-B792-2612732CD8DE}" type="presParOf" srcId="{FFB8C94D-0B3F-4C24-B719-18EE2D09593A}" destId="{9FE6E023-9050-4A4D-9D17-6358B1487A07}" srcOrd="0" destOrd="0" presId="urn:microsoft.com/office/officeart/2005/8/layout/hierarchy1"/>
    <dgm:cxn modelId="{9814F1C1-81FE-4E0A-8F31-A19B61A894E7}" type="presParOf" srcId="{9FE6E023-9050-4A4D-9D17-6358B1487A07}" destId="{D3382EBC-F795-4FE2-AA1F-5E24C2464C22}" srcOrd="0" destOrd="0" presId="urn:microsoft.com/office/officeart/2005/8/layout/hierarchy1"/>
    <dgm:cxn modelId="{ECD76AC3-5099-4247-8DBD-0C043A534C7C}" type="presParOf" srcId="{9FE6E023-9050-4A4D-9D17-6358B1487A07}" destId="{52E9E97B-D514-4DDD-A99B-D3893850E097}" srcOrd="1" destOrd="0" presId="urn:microsoft.com/office/officeart/2005/8/layout/hierarchy1"/>
    <dgm:cxn modelId="{AB0AD6CA-5EB0-4E3E-8D0C-041567E0D65E}" type="presParOf" srcId="{FFB8C94D-0B3F-4C24-B719-18EE2D09593A}" destId="{A66D0631-9A98-4125-90B1-E83244BCD7E0}" srcOrd="1" destOrd="0" presId="urn:microsoft.com/office/officeart/2005/8/layout/hierarchy1"/>
    <dgm:cxn modelId="{8F1A02B6-F964-4A06-8510-A4CDD1C917F4}" type="presParOf" srcId="{A66D0631-9A98-4125-90B1-E83244BCD7E0}" destId="{2078D03F-C5B2-4D0F-BD14-3D4C0D22CB5B}" srcOrd="0" destOrd="0" presId="urn:microsoft.com/office/officeart/2005/8/layout/hierarchy1"/>
    <dgm:cxn modelId="{88139E53-2CF0-4055-AC31-A3EE1045277B}" type="presParOf" srcId="{A66D0631-9A98-4125-90B1-E83244BCD7E0}" destId="{E2D1934D-AA10-4FEE-915B-CBC0670C2D34}" srcOrd="1" destOrd="0" presId="urn:microsoft.com/office/officeart/2005/8/layout/hierarchy1"/>
    <dgm:cxn modelId="{58D69F13-F43A-40C8-8E8B-C8DBF04F986E}" type="presParOf" srcId="{E2D1934D-AA10-4FEE-915B-CBC0670C2D34}" destId="{A82DCB22-3A08-42D8-B80E-A37A2D4FCE6E}" srcOrd="0" destOrd="0" presId="urn:microsoft.com/office/officeart/2005/8/layout/hierarchy1"/>
    <dgm:cxn modelId="{923CA512-8B0E-48EC-AB1C-563364D473F8}" type="presParOf" srcId="{A82DCB22-3A08-42D8-B80E-A37A2D4FCE6E}" destId="{8088EB34-552B-46E9-9870-11D67A8879FF}" srcOrd="0" destOrd="0" presId="urn:microsoft.com/office/officeart/2005/8/layout/hierarchy1"/>
    <dgm:cxn modelId="{73D4CB63-EE19-4BDB-A369-73BA4CF0C388}" type="presParOf" srcId="{A82DCB22-3A08-42D8-B80E-A37A2D4FCE6E}" destId="{FC02DF63-AFBA-4F67-902B-75D4D3FE9428}" srcOrd="1" destOrd="0" presId="urn:microsoft.com/office/officeart/2005/8/layout/hierarchy1"/>
    <dgm:cxn modelId="{30277410-8F52-48BA-A691-23C5E3F68BAF}" type="presParOf" srcId="{E2D1934D-AA10-4FEE-915B-CBC0670C2D34}" destId="{B1A992AB-CA47-4B8C-BE56-C450AFF7FB87}" srcOrd="1" destOrd="0" presId="urn:microsoft.com/office/officeart/2005/8/layout/hierarchy1"/>
    <dgm:cxn modelId="{12B125AB-D230-46C4-B9F1-930E89EF69C0}" type="presParOf" srcId="{A66D0631-9A98-4125-90B1-E83244BCD7E0}" destId="{5C0DD85C-5107-4694-B23E-5F4E0A3F8838}" srcOrd="2" destOrd="0" presId="urn:microsoft.com/office/officeart/2005/8/layout/hierarchy1"/>
    <dgm:cxn modelId="{6148B29A-4273-46F4-B175-210EAAFCEAE3}" type="presParOf" srcId="{A66D0631-9A98-4125-90B1-E83244BCD7E0}" destId="{E1AF8ED2-2E33-49BF-8E47-CC41E2A1BA42}" srcOrd="3" destOrd="0" presId="urn:microsoft.com/office/officeart/2005/8/layout/hierarchy1"/>
    <dgm:cxn modelId="{FE9F4766-2245-4B8C-B7AF-B4B3400D4E27}" type="presParOf" srcId="{E1AF8ED2-2E33-49BF-8E47-CC41E2A1BA42}" destId="{8E87718D-6920-4458-9867-38D92E6F8CD2}" srcOrd="0" destOrd="0" presId="urn:microsoft.com/office/officeart/2005/8/layout/hierarchy1"/>
    <dgm:cxn modelId="{69D7B246-7766-41B0-835B-9ECD208559FC}" type="presParOf" srcId="{8E87718D-6920-4458-9867-38D92E6F8CD2}" destId="{24BFEA10-5227-43AF-BDA0-ED0C74AD5D8E}" srcOrd="0" destOrd="0" presId="urn:microsoft.com/office/officeart/2005/8/layout/hierarchy1"/>
    <dgm:cxn modelId="{FF3628C7-55D1-43E9-BFCF-A97FDE715DB3}" type="presParOf" srcId="{8E87718D-6920-4458-9867-38D92E6F8CD2}" destId="{ED3B6336-5472-42C9-9BCF-E29B93AE365D}" srcOrd="1" destOrd="0" presId="urn:microsoft.com/office/officeart/2005/8/layout/hierarchy1"/>
    <dgm:cxn modelId="{5B4F73D4-A9E8-4938-84A1-F2F2057561CA}" type="presParOf" srcId="{E1AF8ED2-2E33-49BF-8E47-CC41E2A1BA42}" destId="{432ECB7A-88AF-438D-BD96-F947B6EF9CA2}" srcOrd="1" destOrd="0" presId="urn:microsoft.com/office/officeart/2005/8/layout/hierarchy1"/>
    <dgm:cxn modelId="{F06E8DC3-1594-4AE3-8C87-3154CE8A6288}" type="presParOf" srcId="{202BE54E-02C9-40D3-8B12-6B2A5B6B9673}" destId="{AEE25A14-051B-4245-A2AA-8E75D0725CF2}" srcOrd="2" destOrd="0" presId="urn:microsoft.com/office/officeart/2005/8/layout/hierarchy1"/>
    <dgm:cxn modelId="{779B68E6-E41B-4B9C-A07A-DEB26720E443}" type="presParOf" srcId="{202BE54E-02C9-40D3-8B12-6B2A5B6B9673}" destId="{58A760AD-7ABC-4EC6-94F3-175CFF82838B}" srcOrd="3" destOrd="0" presId="urn:microsoft.com/office/officeart/2005/8/layout/hierarchy1"/>
    <dgm:cxn modelId="{BD6E5041-DB9B-4386-9D21-120FE5D77A59}" type="presParOf" srcId="{58A760AD-7ABC-4EC6-94F3-175CFF82838B}" destId="{04DE64E4-32DD-49E7-9F31-C693F703C18D}" srcOrd="0" destOrd="0" presId="urn:microsoft.com/office/officeart/2005/8/layout/hierarchy1"/>
    <dgm:cxn modelId="{6BB49E67-5511-48CB-A6F3-387AC072D295}" type="presParOf" srcId="{04DE64E4-32DD-49E7-9F31-C693F703C18D}" destId="{F2CE5146-58B7-4525-A994-805942776807}" srcOrd="0" destOrd="0" presId="urn:microsoft.com/office/officeart/2005/8/layout/hierarchy1"/>
    <dgm:cxn modelId="{6106BBFD-CE7A-4D10-BE5D-A607C7B75D30}" type="presParOf" srcId="{04DE64E4-32DD-49E7-9F31-C693F703C18D}" destId="{91763FAB-CAE5-4DD5-B6A5-C2DF13E68061}" srcOrd="1" destOrd="0" presId="urn:microsoft.com/office/officeart/2005/8/layout/hierarchy1"/>
    <dgm:cxn modelId="{EB34C5A8-8AE7-416A-B5C1-2E6000075079}" type="presParOf" srcId="{58A760AD-7ABC-4EC6-94F3-175CFF82838B}" destId="{3FC6DC7C-F24C-47BB-924F-F3FED86912CF}" srcOrd="1" destOrd="0" presId="urn:microsoft.com/office/officeart/2005/8/layout/hierarchy1"/>
    <dgm:cxn modelId="{32AFED89-3014-42D9-BA17-19EB5BE35D4E}" type="presParOf" srcId="{3FC6DC7C-F24C-47BB-924F-F3FED86912CF}" destId="{D37C3482-2E46-4BBE-AA41-169453C074F3}" srcOrd="0" destOrd="0" presId="urn:microsoft.com/office/officeart/2005/8/layout/hierarchy1"/>
    <dgm:cxn modelId="{B183009A-D4AC-4E68-A755-D4821F6277B8}" type="presParOf" srcId="{3FC6DC7C-F24C-47BB-924F-F3FED86912CF}" destId="{9051A536-22E9-48E4-8CF6-3ABE48AC7C78}" srcOrd="1" destOrd="0" presId="urn:microsoft.com/office/officeart/2005/8/layout/hierarchy1"/>
    <dgm:cxn modelId="{E077E3B9-805D-421E-950E-45255C5038F5}" type="presParOf" srcId="{9051A536-22E9-48E4-8CF6-3ABE48AC7C78}" destId="{0D92F735-528F-4D14-AE38-5E812F9E9C59}" srcOrd="0" destOrd="0" presId="urn:microsoft.com/office/officeart/2005/8/layout/hierarchy1"/>
    <dgm:cxn modelId="{9D284AC8-A4B2-46D3-8CB6-D5418063D253}" type="presParOf" srcId="{0D92F735-528F-4D14-AE38-5E812F9E9C59}" destId="{1E42B44A-3E3F-42E6-9899-77D1A9C82112}" srcOrd="0" destOrd="0" presId="urn:microsoft.com/office/officeart/2005/8/layout/hierarchy1"/>
    <dgm:cxn modelId="{BB8104E3-D5B1-4F20-86B1-60418FF5A5E5}" type="presParOf" srcId="{0D92F735-528F-4D14-AE38-5E812F9E9C59}" destId="{083FAE18-B554-4CAF-AB87-FCF8C9159DB0}" srcOrd="1" destOrd="0" presId="urn:microsoft.com/office/officeart/2005/8/layout/hierarchy1"/>
    <dgm:cxn modelId="{FF72C928-A7DB-4338-AA28-1A9D47A618D2}" type="presParOf" srcId="{9051A536-22E9-48E4-8CF6-3ABE48AC7C78}" destId="{52B579C3-A629-4138-9DBC-F79083266C60}" srcOrd="1" destOrd="0" presId="urn:microsoft.com/office/officeart/2005/8/layout/hierarchy1"/>
    <dgm:cxn modelId="{10D3F9E1-A127-4E71-A5EA-90E4AC2BA297}" type="presParOf" srcId="{52B579C3-A629-4138-9DBC-F79083266C60}" destId="{7CE514E7-118E-4B0B-8869-D95D00D53874}" srcOrd="0" destOrd="0" presId="urn:microsoft.com/office/officeart/2005/8/layout/hierarchy1"/>
    <dgm:cxn modelId="{A721D435-C618-482B-9967-A5BA1E004853}" type="presParOf" srcId="{52B579C3-A629-4138-9DBC-F79083266C60}" destId="{DF7B68DC-BEB6-418D-87DB-9A80CFE3714F}" srcOrd="1" destOrd="0" presId="urn:microsoft.com/office/officeart/2005/8/layout/hierarchy1"/>
    <dgm:cxn modelId="{618F4635-46C7-4946-B814-C769E8F93291}" type="presParOf" srcId="{DF7B68DC-BEB6-418D-87DB-9A80CFE3714F}" destId="{6A77CEFA-79BC-4737-8475-A382174F5865}" srcOrd="0" destOrd="0" presId="urn:microsoft.com/office/officeart/2005/8/layout/hierarchy1"/>
    <dgm:cxn modelId="{47FDB3DC-F1AE-45E6-AE0D-E2E8FAF2F2DF}" type="presParOf" srcId="{6A77CEFA-79BC-4737-8475-A382174F5865}" destId="{90865D89-CD7A-458E-BFD4-4576F7AD3438}" srcOrd="0" destOrd="0" presId="urn:microsoft.com/office/officeart/2005/8/layout/hierarchy1"/>
    <dgm:cxn modelId="{7CF517B6-DC5B-4293-81D8-E540CD607AA5}" type="presParOf" srcId="{6A77CEFA-79BC-4737-8475-A382174F5865}" destId="{A7623403-F74D-4B52-87C9-90B933E75029}" srcOrd="1" destOrd="0" presId="urn:microsoft.com/office/officeart/2005/8/layout/hierarchy1"/>
    <dgm:cxn modelId="{FF27E00F-C3EF-41BB-8FDB-5249AC1B7954}" type="presParOf" srcId="{DF7B68DC-BEB6-418D-87DB-9A80CFE3714F}" destId="{6E84BC23-8342-4FCD-84F6-F75C991BBDDE}" srcOrd="1" destOrd="0" presId="urn:microsoft.com/office/officeart/2005/8/layout/hierarchy1"/>
    <dgm:cxn modelId="{67370EF5-56A0-41AF-B188-3861C3AF3B2E}" type="presParOf" srcId="{52B579C3-A629-4138-9DBC-F79083266C60}" destId="{0FED20DF-37B1-4EE6-8CCB-D3584B6058B7}" srcOrd="2" destOrd="0" presId="urn:microsoft.com/office/officeart/2005/8/layout/hierarchy1"/>
    <dgm:cxn modelId="{C91D040E-9AA1-4E5D-8B50-E857AA1E2E36}" type="presParOf" srcId="{52B579C3-A629-4138-9DBC-F79083266C60}" destId="{767E48B7-D132-4448-817A-1300CF14C0C7}" srcOrd="3" destOrd="0" presId="urn:microsoft.com/office/officeart/2005/8/layout/hierarchy1"/>
    <dgm:cxn modelId="{9E57C6DD-2938-48A0-9409-67FD98E0D6C8}" type="presParOf" srcId="{767E48B7-D132-4448-817A-1300CF14C0C7}" destId="{2376D3E2-C92D-49F3-AEDA-70DEEE76E4D2}" srcOrd="0" destOrd="0" presId="urn:microsoft.com/office/officeart/2005/8/layout/hierarchy1"/>
    <dgm:cxn modelId="{F8D53A32-1ABB-4729-8A85-1AC9FDCC0FDB}" type="presParOf" srcId="{2376D3E2-C92D-49F3-AEDA-70DEEE76E4D2}" destId="{7EE33959-5298-42E7-BD9C-68B3C4CE5EDC}" srcOrd="0" destOrd="0" presId="urn:microsoft.com/office/officeart/2005/8/layout/hierarchy1"/>
    <dgm:cxn modelId="{188D0576-5580-4B2E-B4BB-F96D87E1A024}" type="presParOf" srcId="{2376D3E2-C92D-49F3-AEDA-70DEEE76E4D2}" destId="{47A69DA0-C5C7-4D8B-B52E-84DFC4E38FB0}" srcOrd="1" destOrd="0" presId="urn:microsoft.com/office/officeart/2005/8/layout/hierarchy1"/>
    <dgm:cxn modelId="{589640EB-DAF6-4F57-9DF5-4AED233BA5C0}" type="presParOf" srcId="{767E48B7-D132-4448-817A-1300CF14C0C7}" destId="{B78A7742-AFF7-41F6-8C9D-B5883A44BBDD}" srcOrd="1" destOrd="0" presId="urn:microsoft.com/office/officeart/2005/8/layout/hierarchy1"/>
    <dgm:cxn modelId="{43248B51-0167-4792-A79F-678856C67367}" type="presParOf" srcId="{52B579C3-A629-4138-9DBC-F79083266C60}" destId="{9B1A3EC2-4610-4EDE-ABE9-7F718BEE2C00}" srcOrd="4" destOrd="0" presId="urn:microsoft.com/office/officeart/2005/8/layout/hierarchy1"/>
    <dgm:cxn modelId="{5D0CE1D8-8236-4CF1-92C3-9E43B83BF68A}" type="presParOf" srcId="{52B579C3-A629-4138-9DBC-F79083266C60}" destId="{3ADF7D07-895A-4D95-93B5-576EFBF9C779}" srcOrd="5" destOrd="0" presId="urn:microsoft.com/office/officeart/2005/8/layout/hierarchy1"/>
    <dgm:cxn modelId="{59ECA6E8-4C0A-4543-9508-49B107A5468F}" type="presParOf" srcId="{3ADF7D07-895A-4D95-93B5-576EFBF9C779}" destId="{1C745B40-B4AF-413D-BF23-9BF34AE956CE}" srcOrd="0" destOrd="0" presId="urn:microsoft.com/office/officeart/2005/8/layout/hierarchy1"/>
    <dgm:cxn modelId="{F3CE3AD7-A163-44D4-903A-E0A36813DAD3}" type="presParOf" srcId="{1C745B40-B4AF-413D-BF23-9BF34AE956CE}" destId="{A2744DFA-B4C6-47A1-9407-F33EEC9AD73C}" srcOrd="0" destOrd="0" presId="urn:microsoft.com/office/officeart/2005/8/layout/hierarchy1"/>
    <dgm:cxn modelId="{01370CDC-840C-4E96-A4A2-DA84EE9CB627}" type="presParOf" srcId="{1C745B40-B4AF-413D-BF23-9BF34AE956CE}" destId="{EC2A6A6B-FB8F-442E-99F4-E291DF256237}" srcOrd="1" destOrd="0" presId="urn:microsoft.com/office/officeart/2005/8/layout/hierarchy1"/>
    <dgm:cxn modelId="{A331CEC9-2EA6-4CFE-A603-91241C730F06}" type="presParOf" srcId="{3ADF7D07-895A-4D95-93B5-576EFBF9C779}" destId="{D766B8BA-3D60-41D5-AFCB-7A6FC952FACA}" srcOrd="1" destOrd="0" presId="urn:microsoft.com/office/officeart/2005/8/layout/hierarchy1"/>
    <dgm:cxn modelId="{265D5BFF-E27B-4D32-8322-E9E007D056B1}" type="presParOf" srcId="{3FC6DC7C-F24C-47BB-924F-F3FED86912CF}" destId="{5A2590B9-68FE-49BB-9B0F-06C63C78A47A}" srcOrd="2" destOrd="0" presId="urn:microsoft.com/office/officeart/2005/8/layout/hierarchy1"/>
    <dgm:cxn modelId="{FDA4C491-4624-40C9-924C-C970E9234A8A}" type="presParOf" srcId="{3FC6DC7C-F24C-47BB-924F-F3FED86912CF}" destId="{7FA4AE1F-D23C-4280-975A-F9631E19091D}" srcOrd="3" destOrd="0" presId="urn:microsoft.com/office/officeart/2005/8/layout/hierarchy1"/>
    <dgm:cxn modelId="{AFD989A6-0B62-4947-B767-2DE6249D7CA8}" type="presParOf" srcId="{7FA4AE1F-D23C-4280-975A-F9631E19091D}" destId="{F9A53139-37CC-47C3-A1CA-FC72ADFFE61E}" srcOrd="0" destOrd="0" presId="urn:microsoft.com/office/officeart/2005/8/layout/hierarchy1"/>
    <dgm:cxn modelId="{7DDEC9A9-E2CB-48B0-96CA-462A2A01885B}" type="presParOf" srcId="{F9A53139-37CC-47C3-A1CA-FC72ADFFE61E}" destId="{3B2A3F30-3C8A-4FD1-B067-F250AF67D454}" srcOrd="0" destOrd="0" presId="urn:microsoft.com/office/officeart/2005/8/layout/hierarchy1"/>
    <dgm:cxn modelId="{27A05522-F2E5-4ABC-922A-5003E67158DC}" type="presParOf" srcId="{F9A53139-37CC-47C3-A1CA-FC72ADFFE61E}" destId="{E91B91FC-3894-4BC7-A5D4-759A2FB02D47}" srcOrd="1" destOrd="0" presId="urn:microsoft.com/office/officeart/2005/8/layout/hierarchy1"/>
    <dgm:cxn modelId="{F97741EB-F86C-45B6-871D-D3A579E60173}" type="presParOf" srcId="{7FA4AE1F-D23C-4280-975A-F9631E19091D}" destId="{275EA722-BE7D-450A-B1B1-A53EECF16911}" srcOrd="1" destOrd="0" presId="urn:microsoft.com/office/officeart/2005/8/layout/hierarchy1"/>
    <dgm:cxn modelId="{D0D20C79-11C5-4EA8-A562-AE8ED52D1A80}" type="presParOf" srcId="{275EA722-BE7D-450A-B1B1-A53EECF16911}" destId="{E3E0A021-DE22-41EE-9F2D-78615E7FF7CE}" srcOrd="0" destOrd="0" presId="urn:microsoft.com/office/officeart/2005/8/layout/hierarchy1"/>
    <dgm:cxn modelId="{17AD86AB-78F5-4ADE-883A-1F915EBD86B0}" type="presParOf" srcId="{275EA722-BE7D-450A-B1B1-A53EECF16911}" destId="{76025AA2-B1E1-4047-A39C-A182AB0B71B9}" srcOrd="1" destOrd="0" presId="urn:microsoft.com/office/officeart/2005/8/layout/hierarchy1"/>
    <dgm:cxn modelId="{0472F2BA-A3C3-4154-967B-6496FB57137C}" type="presParOf" srcId="{76025AA2-B1E1-4047-A39C-A182AB0B71B9}" destId="{5107D433-87D9-4C33-8831-86AEF70E7F0F}" srcOrd="0" destOrd="0" presId="urn:microsoft.com/office/officeart/2005/8/layout/hierarchy1"/>
    <dgm:cxn modelId="{C199BAD1-4DDB-43AE-96F9-750D2C876FD0}" type="presParOf" srcId="{5107D433-87D9-4C33-8831-86AEF70E7F0F}" destId="{3EFCD0FA-4BB7-4531-8FDA-BB04C97570A9}" srcOrd="0" destOrd="0" presId="urn:microsoft.com/office/officeart/2005/8/layout/hierarchy1"/>
    <dgm:cxn modelId="{5AAC2E4E-38DD-4B25-AEAD-DADF2DE462CB}" type="presParOf" srcId="{5107D433-87D9-4C33-8831-86AEF70E7F0F}" destId="{65DE9F7F-EB5E-460A-AEA4-1298CAF69243}" srcOrd="1" destOrd="0" presId="urn:microsoft.com/office/officeart/2005/8/layout/hierarchy1"/>
    <dgm:cxn modelId="{3A98DFD4-7E50-4467-9F7F-711ECF7B1F63}" type="presParOf" srcId="{76025AA2-B1E1-4047-A39C-A182AB0B71B9}" destId="{20F866E1-A4CF-44E4-995E-58CF02E8900C}" srcOrd="1" destOrd="0" presId="urn:microsoft.com/office/officeart/2005/8/layout/hierarchy1"/>
    <dgm:cxn modelId="{44F7FA50-B753-45F4-AC9E-0343225A16CC}" type="presParOf" srcId="{275EA722-BE7D-450A-B1B1-A53EECF16911}" destId="{5350F196-B544-4212-963B-A3460C592FA6}" srcOrd="2" destOrd="0" presId="urn:microsoft.com/office/officeart/2005/8/layout/hierarchy1"/>
    <dgm:cxn modelId="{FC9E7190-90B3-4C58-8AA0-450B1AF45B3D}" type="presParOf" srcId="{275EA722-BE7D-450A-B1B1-A53EECF16911}" destId="{E58966E7-E026-47BF-AF16-D5744EE34123}" srcOrd="3" destOrd="0" presId="urn:microsoft.com/office/officeart/2005/8/layout/hierarchy1"/>
    <dgm:cxn modelId="{686E45B3-AA36-4B1F-8F68-6AEEE9E4C147}" type="presParOf" srcId="{E58966E7-E026-47BF-AF16-D5744EE34123}" destId="{8280B078-CFEF-41B4-A6C3-BAD49AEB15A2}" srcOrd="0" destOrd="0" presId="urn:microsoft.com/office/officeart/2005/8/layout/hierarchy1"/>
    <dgm:cxn modelId="{92EDB904-48F1-4F0E-8F5D-080784BE48B0}" type="presParOf" srcId="{8280B078-CFEF-41B4-A6C3-BAD49AEB15A2}" destId="{EAFDD6AA-728D-4983-B7DD-421AF49F3588}" srcOrd="0" destOrd="0" presId="urn:microsoft.com/office/officeart/2005/8/layout/hierarchy1"/>
    <dgm:cxn modelId="{E2F29631-1B6D-46AF-88B8-895880120696}" type="presParOf" srcId="{8280B078-CFEF-41B4-A6C3-BAD49AEB15A2}" destId="{EC6B03D7-D54F-4CC2-A720-FB9331609107}" srcOrd="1" destOrd="0" presId="urn:microsoft.com/office/officeart/2005/8/layout/hierarchy1"/>
    <dgm:cxn modelId="{972C6189-8F14-4C48-B3F6-6AF649D17830}" type="presParOf" srcId="{E58966E7-E026-47BF-AF16-D5744EE34123}" destId="{B602D27B-AF3F-4A2E-BFFD-E1907C1BBF8D}" srcOrd="1" destOrd="0" presId="urn:microsoft.com/office/officeart/2005/8/layout/hierarchy1"/>
    <dgm:cxn modelId="{B9FC3D48-BFB2-4AA9-86BF-2388DB998FF6}" type="presParOf" srcId="{202BE54E-02C9-40D3-8B12-6B2A5B6B9673}" destId="{CCF756BD-ADFC-4AA3-A69B-416567BC4A15}" srcOrd="4" destOrd="0" presId="urn:microsoft.com/office/officeart/2005/8/layout/hierarchy1"/>
    <dgm:cxn modelId="{5D043A09-0317-4A0C-8FEA-5B5601B68429}" type="presParOf" srcId="{202BE54E-02C9-40D3-8B12-6B2A5B6B9673}" destId="{6D7FC879-3FFD-4F89-982C-ABCE08034C13}" srcOrd="5" destOrd="0" presId="urn:microsoft.com/office/officeart/2005/8/layout/hierarchy1"/>
    <dgm:cxn modelId="{8DAD894C-7D5D-4926-8A34-DCFC71D9BD31}" type="presParOf" srcId="{6D7FC879-3FFD-4F89-982C-ABCE08034C13}" destId="{AD118CA5-6181-4A93-B669-C8B8A5E4E4C5}" srcOrd="0" destOrd="0" presId="urn:microsoft.com/office/officeart/2005/8/layout/hierarchy1"/>
    <dgm:cxn modelId="{CB68C552-5B52-49A9-8C0D-E8CD7899667C}" type="presParOf" srcId="{AD118CA5-6181-4A93-B669-C8B8A5E4E4C5}" destId="{BB150795-F1DA-43DC-B10D-6A639FE2645B}" srcOrd="0" destOrd="0" presId="urn:microsoft.com/office/officeart/2005/8/layout/hierarchy1"/>
    <dgm:cxn modelId="{C1F0B1C9-071D-4CD9-BBCA-8EE9DD0CAFFF}" type="presParOf" srcId="{AD118CA5-6181-4A93-B669-C8B8A5E4E4C5}" destId="{BBCE7BB0-7621-48A6-BEA7-2D1B90C8A161}" srcOrd="1" destOrd="0" presId="urn:microsoft.com/office/officeart/2005/8/layout/hierarchy1"/>
    <dgm:cxn modelId="{CA035646-1BFE-476E-84C8-B8B2426E0670}" type="presParOf" srcId="{6D7FC879-3FFD-4F89-982C-ABCE08034C13}" destId="{0391FC34-8854-4C51-BC5A-D220E285D2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B973B-6AA8-4BE8-A7A5-260EF8CEE955}">
      <dsp:nvSpPr>
        <dsp:cNvPr id="0" name=""/>
        <dsp:cNvSpPr/>
      </dsp:nvSpPr>
      <dsp:spPr>
        <a:xfrm rot="5400000">
          <a:off x="1495291" y="841639"/>
          <a:ext cx="732466" cy="833887"/>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40158-8EB3-4A04-9399-F47B844F1548}">
      <dsp:nvSpPr>
        <dsp:cNvPr id="0" name=""/>
        <dsp:cNvSpPr/>
      </dsp:nvSpPr>
      <dsp:spPr>
        <a:xfrm>
          <a:off x="1301232" y="29685"/>
          <a:ext cx="1233042" cy="863089"/>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Initial Development</a:t>
          </a:r>
          <a:endParaRPr lang="en-US" sz="1500" kern="1200" dirty="0"/>
        </a:p>
      </dsp:txBody>
      <dsp:txXfrm>
        <a:off x="1343372" y="71825"/>
        <a:ext cx="1148762" cy="778809"/>
      </dsp:txXfrm>
    </dsp:sp>
    <dsp:sp modelId="{9CE79118-5622-46E8-8396-6CEEF2055842}">
      <dsp:nvSpPr>
        <dsp:cNvPr id="0" name=""/>
        <dsp:cNvSpPr/>
      </dsp:nvSpPr>
      <dsp:spPr>
        <a:xfrm>
          <a:off x="2534274" y="112001"/>
          <a:ext cx="896797"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a:p>
      </dsp:txBody>
      <dsp:txXfrm>
        <a:off x="2534274" y="112001"/>
        <a:ext cx="896797" cy="697587"/>
      </dsp:txXfrm>
    </dsp:sp>
    <dsp:sp modelId="{71CC5AFB-6DA3-4380-B4F9-E8A78F13BE37}">
      <dsp:nvSpPr>
        <dsp:cNvPr id="0" name=""/>
        <dsp:cNvSpPr/>
      </dsp:nvSpPr>
      <dsp:spPr>
        <a:xfrm rot="5400000">
          <a:off x="2517614" y="1811174"/>
          <a:ext cx="732466" cy="833887"/>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72926-4910-4EC2-B8AA-859C548A0DEA}">
      <dsp:nvSpPr>
        <dsp:cNvPr id="0" name=""/>
        <dsp:cNvSpPr/>
      </dsp:nvSpPr>
      <dsp:spPr>
        <a:xfrm>
          <a:off x="2323555" y="999220"/>
          <a:ext cx="1233042" cy="863089"/>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Evolution</a:t>
          </a:r>
          <a:endParaRPr lang="en-US" sz="1500" kern="1200" dirty="0"/>
        </a:p>
      </dsp:txBody>
      <dsp:txXfrm>
        <a:off x="2365695" y="1041360"/>
        <a:ext cx="1148762" cy="778809"/>
      </dsp:txXfrm>
    </dsp:sp>
    <dsp:sp modelId="{923C4636-A8CF-45D8-B5D2-E2DEA611D918}">
      <dsp:nvSpPr>
        <dsp:cNvPr id="0" name=""/>
        <dsp:cNvSpPr/>
      </dsp:nvSpPr>
      <dsp:spPr>
        <a:xfrm>
          <a:off x="3556597" y="1081535"/>
          <a:ext cx="896797"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Evolution Changes</a:t>
          </a:r>
          <a:endParaRPr lang="en-US" sz="1200" kern="1200" dirty="0"/>
        </a:p>
      </dsp:txBody>
      <dsp:txXfrm>
        <a:off x="3556597" y="1081535"/>
        <a:ext cx="896797" cy="697587"/>
      </dsp:txXfrm>
    </dsp:sp>
    <dsp:sp modelId="{79CCCE51-AC60-4C86-9B68-BBCDB4454E10}">
      <dsp:nvSpPr>
        <dsp:cNvPr id="0" name=""/>
        <dsp:cNvSpPr/>
      </dsp:nvSpPr>
      <dsp:spPr>
        <a:xfrm rot="5400000">
          <a:off x="3539937" y="2780708"/>
          <a:ext cx="732466" cy="833887"/>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575D92-1F02-4398-9101-DE6A1D2336D7}">
      <dsp:nvSpPr>
        <dsp:cNvPr id="0" name=""/>
        <dsp:cNvSpPr/>
      </dsp:nvSpPr>
      <dsp:spPr>
        <a:xfrm>
          <a:off x="3350564" y="1976721"/>
          <a:ext cx="1233042" cy="863089"/>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Servicing</a:t>
          </a:r>
          <a:endParaRPr lang="en-US" sz="1500" kern="1200" dirty="0"/>
        </a:p>
      </dsp:txBody>
      <dsp:txXfrm>
        <a:off x="3392704" y="2018861"/>
        <a:ext cx="1148762" cy="778809"/>
      </dsp:txXfrm>
    </dsp:sp>
    <dsp:sp modelId="{A8F6C22B-E0D8-4537-97A7-DB16B62492E4}">
      <dsp:nvSpPr>
        <dsp:cNvPr id="0" name=""/>
        <dsp:cNvSpPr/>
      </dsp:nvSpPr>
      <dsp:spPr>
        <a:xfrm>
          <a:off x="4578921" y="2051070"/>
          <a:ext cx="896797"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Servicing Patches</a:t>
          </a:r>
          <a:endParaRPr lang="en-US" sz="1200" kern="1200" dirty="0"/>
        </a:p>
      </dsp:txBody>
      <dsp:txXfrm>
        <a:off x="4578921" y="2051070"/>
        <a:ext cx="896797" cy="697587"/>
      </dsp:txXfrm>
    </dsp:sp>
    <dsp:sp modelId="{D486626F-59F4-4FFF-B0D7-0B94F97D78A1}">
      <dsp:nvSpPr>
        <dsp:cNvPr id="0" name=""/>
        <dsp:cNvSpPr/>
      </dsp:nvSpPr>
      <dsp:spPr>
        <a:xfrm rot="5400000">
          <a:off x="4562261" y="3750243"/>
          <a:ext cx="732466" cy="833887"/>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ABFC6-C0CC-4002-9ABD-499455451E88}">
      <dsp:nvSpPr>
        <dsp:cNvPr id="0" name=""/>
        <dsp:cNvSpPr/>
      </dsp:nvSpPr>
      <dsp:spPr>
        <a:xfrm>
          <a:off x="4368202" y="2938289"/>
          <a:ext cx="1233042" cy="863089"/>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Phaseout</a:t>
          </a:r>
          <a:endParaRPr lang="en-US" sz="1500" kern="1200" dirty="0"/>
        </a:p>
      </dsp:txBody>
      <dsp:txXfrm>
        <a:off x="4410342" y="2980429"/>
        <a:ext cx="1148762" cy="778809"/>
      </dsp:txXfrm>
    </dsp:sp>
    <dsp:sp modelId="{A2F29491-DF5F-49B6-880A-03C6301D9DCE}">
      <dsp:nvSpPr>
        <dsp:cNvPr id="0" name=""/>
        <dsp:cNvSpPr/>
      </dsp:nvSpPr>
      <dsp:spPr>
        <a:xfrm>
          <a:off x="5601244" y="3020604"/>
          <a:ext cx="896797" cy="697587"/>
        </a:xfrm>
        <a:prstGeom prst="rect">
          <a:avLst/>
        </a:prstGeom>
        <a:noFill/>
        <a:ln>
          <a:noFill/>
        </a:ln>
        <a:effectLst/>
      </dsp:spPr>
      <dsp:style>
        <a:lnRef idx="0">
          <a:scrgbClr r="0" g="0" b="0"/>
        </a:lnRef>
        <a:fillRef idx="0">
          <a:scrgbClr r="0" g="0" b="0"/>
        </a:fillRef>
        <a:effectRef idx="0">
          <a:scrgbClr r="0" g="0" b="0"/>
        </a:effectRef>
        <a:fontRef idx="minor"/>
      </dsp:style>
    </dsp:sp>
    <dsp:sp modelId="{C0755DE0-32C4-4E0D-BC61-9312D0854720}">
      <dsp:nvSpPr>
        <dsp:cNvPr id="0" name=""/>
        <dsp:cNvSpPr/>
      </dsp:nvSpPr>
      <dsp:spPr>
        <a:xfrm>
          <a:off x="5390525" y="3907824"/>
          <a:ext cx="1233042" cy="863089"/>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Closedown</a:t>
          </a:r>
          <a:endParaRPr lang="en-US" sz="1500" kern="1200" dirty="0"/>
        </a:p>
      </dsp:txBody>
      <dsp:txXfrm>
        <a:off x="5432665" y="3949964"/>
        <a:ext cx="1148762" cy="778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9E587-EA04-4489-B241-4659B565CA15}">
      <dsp:nvSpPr>
        <dsp:cNvPr id="0" name=""/>
        <dsp:cNvSpPr/>
      </dsp:nvSpPr>
      <dsp:spPr>
        <a:xfrm>
          <a:off x="2925" y="0"/>
          <a:ext cx="3959474" cy="75842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Method</a:t>
          </a:r>
          <a:endParaRPr lang="en-US" sz="3400" kern="1200" dirty="0"/>
        </a:p>
      </dsp:txBody>
      <dsp:txXfrm>
        <a:off x="25139" y="22214"/>
        <a:ext cx="3915046" cy="714000"/>
      </dsp:txXfrm>
    </dsp:sp>
    <dsp:sp modelId="{D8E2DDD3-CE31-430A-A0B2-3A9EFEDCF749}">
      <dsp:nvSpPr>
        <dsp:cNvPr id="0" name=""/>
        <dsp:cNvSpPr/>
      </dsp:nvSpPr>
      <dsp:spPr>
        <a:xfrm>
          <a:off x="1462" y="801085"/>
          <a:ext cx="1454878" cy="75842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Signature</a:t>
          </a:r>
          <a:endParaRPr lang="en-US" sz="1400" kern="1200" dirty="0"/>
        </a:p>
      </dsp:txBody>
      <dsp:txXfrm>
        <a:off x="23676" y="823299"/>
        <a:ext cx="1410450" cy="714000"/>
      </dsp:txXfrm>
    </dsp:sp>
    <dsp:sp modelId="{44531A91-DB41-4253-84D0-8838493DA77C}">
      <dsp:nvSpPr>
        <dsp:cNvPr id="0" name=""/>
        <dsp:cNvSpPr/>
      </dsp:nvSpPr>
      <dsp:spPr>
        <a:xfrm>
          <a:off x="1462" y="1601985"/>
          <a:ext cx="474984" cy="758428"/>
        </a:xfrm>
        <a:prstGeom prst="roundRect">
          <a:avLst>
            <a:gd name="adj" fmla="val 10000"/>
          </a:avLst>
        </a:prstGeom>
        <a:solidFill>
          <a:schemeClr val="accent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Method Name</a:t>
          </a:r>
          <a:endParaRPr lang="en-US" sz="900" kern="1200" dirty="0"/>
        </a:p>
      </dsp:txBody>
      <dsp:txXfrm>
        <a:off x="15374" y="1615897"/>
        <a:ext cx="447160" cy="730604"/>
      </dsp:txXfrm>
    </dsp:sp>
    <dsp:sp modelId="{24F6E223-E77F-42F4-84FE-7D33A24E3A53}">
      <dsp:nvSpPr>
        <dsp:cNvPr id="0" name=""/>
        <dsp:cNvSpPr/>
      </dsp:nvSpPr>
      <dsp:spPr>
        <a:xfrm>
          <a:off x="1462" y="24028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Area Triangle</a:t>
          </a:r>
          <a:endParaRPr lang="en-US" sz="700" kern="1200" dirty="0"/>
        </a:p>
      </dsp:txBody>
      <dsp:txXfrm>
        <a:off x="15374" y="2416798"/>
        <a:ext cx="447160" cy="730604"/>
      </dsp:txXfrm>
    </dsp:sp>
    <dsp:sp modelId="{4DFC047F-1C47-4B12-AECE-1D37F54F92D1}">
      <dsp:nvSpPr>
        <dsp:cNvPr id="0" name=""/>
        <dsp:cNvSpPr/>
      </dsp:nvSpPr>
      <dsp:spPr>
        <a:xfrm>
          <a:off x="496397" y="1601985"/>
          <a:ext cx="959944" cy="758428"/>
        </a:xfrm>
        <a:prstGeom prst="roundRect">
          <a:avLst>
            <a:gd name="adj" fmla="val 10000"/>
          </a:avLst>
        </a:prstGeom>
        <a:solidFill>
          <a:schemeClr val="accent3"/>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Parameters</a:t>
          </a:r>
          <a:endParaRPr lang="en-US" sz="900" kern="1200" dirty="0"/>
        </a:p>
      </dsp:txBody>
      <dsp:txXfrm>
        <a:off x="518611" y="1624199"/>
        <a:ext cx="915516" cy="714000"/>
      </dsp:txXfrm>
    </dsp:sp>
    <dsp:sp modelId="{E72887F5-4AF9-451F-A2F9-68BA5B2B0E67}">
      <dsp:nvSpPr>
        <dsp:cNvPr id="0" name=""/>
        <dsp:cNvSpPr/>
      </dsp:nvSpPr>
      <dsp:spPr>
        <a:xfrm>
          <a:off x="496397" y="2402886"/>
          <a:ext cx="474984" cy="758428"/>
        </a:xfrm>
        <a:prstGeom prst="roundRect">
          <a:avLst>
            <a:gd name="adj" fmla="val 10000"/>
          </a:avLst>
        </a:prstGeom>
        <a:solidFill>
          <a:schemeClr val="accent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Type</a:t>
          </a:r>
          <a:endParaRPr lang="en-US" sz="700" kern="1200" dirty="0"/>
        </a:p>
      </dsp:txBody>
      <dsp:txXfrm>
        <a:off x="510309" y="2416798"/>
        <a:ext cx="447160" cy="730604"/>
      </dsp:txXfrm>
    </dsp:sp>
    <dsp:sp modelId="{DD060606-4280-4BDD-9DE6-0ECF880BA4EF}">
      <dsp:nvSpPr>
        <dsp:cNvPr id="0" name=""/>
        <dsp:cNvSpPr/>
      </dsp:nvSpPr>
      <dsp:spPr>
        <a:xfrm>
          <a:off x="496397" y="32037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Point</a:t>
          </a:r>
          <a:endParaRPr lang="en-US" sz="700" kern="1200" dirty="0"/>
        </a:p>
      </dsp:txBody>
      <dsp:txXfrm>
        <a:off x="510309" y="3217698"/>
        <a:ext cx="447160" cy="730604"/>
      </dsp:txXfrm>
    </dsp:sp>
    <dsp:sp modelId="{D56E5F53-F970-4441-8218-9421EB95FDBC}">
      <dsp:nvSpPr>
        <dsp:cNvPr id="0" name=""/>
        <dsp:cNvSpPr/>
      </dsp:nvSpPr>
      <dsp:spPr>
        <a:xfrm>
          <a:off x="981356" y="2402886"/>
          <a:ext cx="474984" cy="758428"/>
        </a:xfrm>
        <a:prstGeom prst="roundRect">
          <a:avLst>
            <a:gd name="adj" fmla="val 10000"/>
          </a:avLst>
        </a:prstGeom>
        <a:solidFill>
          <a:schemeClr val="accent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Name</a:t>
          </a:r>
          <a:endParaRPr lang="en-US" sz="700" kern="1200" dirty="0"/>
        </a:p>
      </dsp:txBody>
      <dsp:txXfrm>
        <a:off x="995268" y="2416798"/>
        <a:ext cx="447160" cy="730604"/>
      </dsp:txXfrm>
    </dsp:sp>
    <dsp:sp modelId="{4C93B015-113C-4385-B397-B913C2472754}">
      <dsp:nvSpPr>
        <dsp:cNvPr id="0" name=""/>
        <dsp:cNvSpPr/>
      </dsp:nvSpPr>
      <dsp:spPr>
        <a:xfrm>
          <a:off x="981356" y="32037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point1</a:t>
          </a:r>
          <a:endParaRPr lang="en-US" sz="700" kern="1200" dirty="0"/>
        </a:p>
      </dsp:txBody>
      <dsp:txXfrm>
        <a:off x="995268" y="3217698"/>
        <a:ext cx="447160" cy="730604"/>
      </dsp:txXfrm>
    </dsp:sp>
    <dsp:sp modelId="{5EBEEF55-0E22-490D-AD6F-C766C857D0A5}">
      <dsp:nvSpPr>
        <dsp:cNvPr id="0" name=""/>
        <dsp:cNvSpPr/>
      </dsp:nvSpPr>
      <dsp:spPr>
        <a:xfrm>
          <a:off x="1496240" y="801085"/>
          <a:ext cx="1454878" cy="75842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Body</a:t>
          </a:r>
          <a:endParaRPr lang="en-US" sz="1400" kern="1200" dirty="0"/>
        </a:p>
      </dsp:txBody>
      <dsp:txXfrm>
        <a:off x="1518454" y="823299"/>
        <a:ext cx="1410450" cy="714000"/>
      </dsp:txXfrm>
    </dsp:sp>
    <dsp:sp modelId="{A72B1838-DE21-40E7-B6C0-0CE785B1610C}">
      <dsp:nvSpPr>
        <dsp:cNvPr id="0" name=""/>
        <dsp:cNvSpPr/>
      </dsp:nvSpPr>
      <dsp:spPr>
        <a:xfrm>
          <a:off x="1496240" y="1601985"/>
          <a:ext cx="959944" cy="758428"/>
        </a:xfrm>
        <a:prstGeom prst="roundRect">
          <a:avLst>
            <a:gd name="adj" fmla="val 10000"/>
          </a:avLst>
        </a:prstGeom>
        <a:solidFill>
          <a:schemeClr val="accent3"/>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Variable</a:t>
          </a:r>
          <a:endParaRPr lang="en-US" sz="900" kern="1200" dirty="0"/>
        </a:p>
      </dsp:txBody>
      <dsp:txXfrm>
        <a:off x="1518454" y="1624199"/>
        <a:ext cx="915516" cy="714000"/>
      </dsp:txXfrm>
    </dsp:sp>
    <dsp:sp modelId="{281DD1F8-6382-4A20-91E7-4C1AE6EDCA47}">
      <dsp:nvSpPr>
        <dsp:cNvPr id="0" name=""/>
        <dsp:cNvSpPr/>
      </dsp:nvSpPr>
      <dsp:spPr>
        <a:xfrm>
          <a:off x="1501170" y="2401948"/>
          <a:ext cx="474984" cy="758428"/>
        </a:xfrm>
        <a:prstGeom prst="roundRect">
          <a:avLst>
            <a:gd name="adj" fmla="val 10000"/>
          </a:avLst>
        </a:prstGeom>
        <a:solidFill>
          <a:schemeClr val="accent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Type</a:t>
          </a:r>
          <a:endParaRPr lang="en-US" sz="700" kern="1200" dirty="0"/>
        </a:p>
      </dsp:txBody>
      <dsp:txXfrm>
        <a:off x="1515082" y="2415860"/>
        <a:ext cx="447160" cy="730604"/>
      </dsp:txXfrm>
    </dsp:sp>
    <dsp:sp modelId="{C387FA39-C55D-469D-A5B5-9B80E533FAD5}">
      <dsp:nvSpPr>
        <dsp:cNvPr id="0" name=""/>
        <dsp:cNvSpPr/>
      </dsp:nvSpPr>
      <dsp:spPr>
        <a:xfrm>
          <a:off x="1496240" y="32037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double</a:t>
          </a:r>
          <a:endParaRPr lang="en-US" sz="700" kern="1200" dirty="0"/>
        </a:p>
      </dsp:txBody>
      <dsp:txXfrm>
        <a:off x="1510152" y="3217698"/>
        <a:ext cx="447160" cy="730604"/>
      </dsp:txXfrm>
    </dsp:sp>
    <dsp:sp modelId="{64C49439-4033-4FDD-9300-87877EEECE0B}">
      <dsp:nvSpPr>
        <dsp:cNvPr id="0" name=""/>
        <dsp:cNvSpPr/>
      </dsp:nvSpPr>
      <dsp:spPr>
        <a:xfrm>
          <a:off x="1981200" y="2402886"/>
          <a:ext cx="474984" cy="758428"/>
        </a:xfrm>
        <a:prstGeom prst="roundRect">
          <a:avLst>
            <a:gd name="adj" fmla="val 10000"/>
          </a:avLst>
        </a:prstGeom>
        <a:solidFill>
          <a:schemeClr val="accent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Name</a:t>
          </a:r>
          <a:endParaRPr lang="en-US" sz="700" kern="1200" dirty="0"/>
        </a:p>
      </dsp:txBody>
      <dsp:txXfrm>
        <a:off x="1995112" y="2416798"/>
        <a:ext cx="447160" cy="730604"/>
      </dsp:txXfrm>
    </dsp:sp>
    <dsp:sp modelId="{23D856D7-4EFB-498E-9E51-0CA3B7B74955}">
      <dsp:nvSpPr>
        <dsp:cNvPr id="0" name=""/>
        <dsp:cNvSpPr/>
      </dsp:nvSpPr>
      <dsp:spPr>
        <a:xfrm>
          <a:off x="1981200" y="32037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side1</a:t>
          </a:r>
          <a:endParaRPr lang="en-US" sz="700" kern="1200" dirty="0"/>
        </a:p>
      </dsp:txBody>
      <dsp:txXfrm>
        <a:off x="1995112" y="3217698"/>
        <a:ext cx="447160" cy="730604"/>
      </dsp:txXfrm>
    </dsp:sp>
    <dsp:sp modelId="{44F66F99-50AF-447A-8ACC-C2AA05EBD7C2}">
      <dsp:nvSpPr>
        <dsp:cNvPr id="0" name=""/>
        <dsp:cNvSpPr/>
      </dsp:nvSpPr>
      <dsp:spPr>
        <a:xfrm>
          <a:off x="2476134" y="1601985"/>
          <a:ext cx="474984" cy="758428"/>
        </a:xfrm>
        <a:prstGeom prst="roundRect">
          <a:avLst>
            <a:gd name="adj" fmla="val 10000"/>
          </a:avLst>
        </a:prstGeom>
        <a:solidFill>
          <a:schemeClr val="accent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Method Call</a:t>
          </a:r>
          <a:endParaRPr lang="en-US" sz="900" kern="1200" dirty="0"/>
        </a:p>
      </dsp:txBody>
      <dsp:txXfrm>
        <a:off x="2490046" y="1615897"/>
        <a:ext cx="447160" cy="730604"/>
      </dsp:txXfrm>
    </dsp:sp>
    <dsp:sp modelId="{2D170A7C-C2AC-4C19-9170-0137CC54C7B0}">
      <dsp:nvSpPr>
        <dsp:cNvPr id="0" name=""/>
        <dsp:cNvSpPr/>
      </dsp:nvSpPr>
      <dsp:spPr>
        <a:xfrm>
          <a:off x="2476134" y="24028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Compute Distance</a:t>
          </a:r>
          <a:endParaRPr lang="en-US" sz="700" kern="1200" dirty="0"/>
        </a:p>
      </dsp:txBody>
      <dsp:txXfrm>
        <a:off x="2490046" y="2416798"/>
        <a:ext cx="447160" cy="730604"/>
      </dsp:txXfrm>
    </dsp:sp>
    <dsp:sp modelId="{AC651A7C-5F8D-4EBB-8EA5-55B15EE2A072}">
      <dsp:nvSpPr>
        <dsp:cNvPr id="0" name=""/>
        <dsp:cNvSpPr/>
      </dsp:nvSpPr>
      <dsp:spPr>
        <a:xfrm>
          <a:off x="2991018" y="801085"/>
          <a:ext cx="969919" cy="75842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Comments</a:t>
          </a:r>
          <a:endParaRPr lang="en-US" sz="1400" kern="1200" dirty="0"/>
        </a:p>
      </dsp:txBody>
      <dsp:txXfrm>
        <a:off x="3013232" y="823299"/>
        <a:ext cx="925491" cy="714000"/>
      </dsp:txXfrm>
    </dsp:sp>
    <dsp:sp modelId="{CA7744BE-2CB3-4C46-9D23-F615687F35EF}">
      <dsp:nvSpPr>
        <dsp:cNvPr id="0" name=""/>
        <dsp:cNvSpPr/>
      </dsp:nvSpPr>
      <dsp:spPr>
        <a:xfrm>
          <a:off x="2991018" y="1601985"/>
          <a:ext cx="474984" cy="758428"/>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Leading</a:t>
          </a:r>
          <a:endParaRPr lang="en-US" sz="900" kern="1200" dirty="0"/>
        </a:p>
      </dsp:txBody>
      <dsp:txXfrm>
        <a:off x="3004930" y="1615897"/>
        <a:ext cx="447160" cy="730604"/>
      </dsp:txXfrm>
    </dsp:sp>
    <dsp:sp modelId="{A6BDFA46-14B0-4012-8A1F-3D529DCFBF37}">
      <dsp:nvSpPr>
        <dsp:cNvPr id="0" name=""/>
        <dsp:cNvSpPr/>
      </dsp:nvSpPr>
      <dsp:spPr>
        <a:xfrm>
          <a:off x="2991018" y="24028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Computes the area</a:t>
          </a:r>
          <a:endParaRPr lang="en-US" sz="700" kern="1200" dirty="0"/>
        </a:p>
      </dsp:txBody>
      <dsp:txXfrm>
        <a:off x="3004930" y="2416798"/>
        <a:ext cx="447160" cy="730604"/>
      </dsp:txXfrm>
    </dsp:sp>
    <dsp:sp modelId="{6BE30351-6A7E-469B-9F83-ACA8512163B4}">
      <dsp:nvSpPr>
        <dsp:cNvPr id="0" name=""/>
        <dsp:cNvSpPr/>
      </dsp:nvSpPr>
      <dsp:spPr>
        <a:xfrm>
          <a:off x="3485952" y="1601985"/>
          <a:ext cx="474984" cy="758428"/>
        </a:xfrm>
        <a:prstGeom prst="roundRect">
          <a:avLst>
            <a:gd name="adj" fmla="val 10000"/>
          </a:avLst>
        </a:prstGeom>
        <a:solidFill>
          <a:schemeClr val="accent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Line</a:t>
          </a:r>
          <a:endParaRPr lang="en-US" sz="900" kern="1200" dirty="0"/>
        </a:p>
      </dsp:txBody>
      <dsp:txXfrm>
        <a:off x="3499864" y="1615897"/>
        <a:ext cx="447160" cy="730604"/>
      </dsp:txXfrm>
    </dsp:sp>
    <dsp:sp modelId="{6BD2B0D9-A4DE-4E79-924C-121C4359F0D8}">
      <dsp:nvSpPr>
        <dsp:cNvPr id="0" name=""/>
        <dsp:cNvSpPr/>
      </dsp:nvSpPr>
      <dsp:spPr>
        <a:xfrm>
          <a:off x="3485952" y="2402886"/>
          <a:ext cx="474984" cy="75842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Compute the</a:t>
          </a:r>
        </a:p>
        <a:p>
          <a:pPr lvl="0" algn="ctr" defTabSz="311150">
            <a:lnSpc>
              <a:spcPct val="90000"/>
            </a:lnSpc>
            <a:spcBef>
              <a:spcPct val="0"/>
            </a:spcBef>
            <a:spcAft>
              <a:spcPct val="35000"/>
            </a:spcAft>
          </a:pPr>
          <a:r>
            <a:rPr lang="en-US" sz="700" kern="1200" dirty="0" smtClean="0"/>
            <a:t>lengths</a:t>
          </a:r>
          <a:endParaRPr lang="en-US" sz="700" kern="1200" dirty="0"/>
        </a:p>
      </dsp:txBody>
      <dsp:txXfrm>
        <a:off x="3499864" y="2416798"/>
        <a:ext cx="447160" cy="730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F7995-8DF7-4019-8FDE-68D5A63448A3}">
      <dsp:nvSpPr>
        <dsp:cNvPr id="0" name=""/>
        <dsp:cNvSpPr/>
      </dsp:nvSpPr>
      <dsp:spPr>
        <a:xfrm>
          <a:off x="2072639" y="1370766"/>
          <a:ext cx="883920" cy="88392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LDA Feature Location Process</a:t>
          </a:r>
          <a:endParaRPr lang="en-US" sz="1300" kern="1200" dirty="0"/>
        </a:p>
      </dsp:txBody>
      <dsp:txXfrm>
        <a:off x="2115788" y="1413915"/>
        <a:ext cx="797622" cy="797622"/>
      </dsp:txXfrm>
    </dsp:sp>
    <dsp:sp modelId="{D59B3A7B-3B7B-4298-9759-26E2DB03A8ED}">
      <dsp:nvSpPr>
        <dsp:cNvPr id="0" name=""/>
        <dsp:cNvSpPr/>
      </dsp:nvSpPr>
      <dsp:spPr>
        <a:xfrm rot="16200000">
          <a:off x="2204583" y="1060750"/>
          <a:ext cx="620033" cy="0"/>
        </a:xfrm>
        <a:custGeom>
          <a:avLst/>
          <a:gdLst/>
          <a:ahLst/>
          <a:cxnLst/>
          <a:rect l="0" t="0" r="0" b="0"/>
          <a:pathLst>
            <a:path>
              <a:moveTo>
                <a:pt x="0" y="0"/>
              </a:moveTo>
              <a:lnTo>
                <a:pt x="620033"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FA6C9-F0C8-4217-BA08-C0428657416C}">
      <dsp:nvSpPr>
        <dsp:cNvPr id="0" name=""/>
        <dsp:cNvSpPr/>
      </dsp:nvSpPr>
      <dsp:spPr>
        <a:xfrm>
          <a:off x="2218486" y="158507"/>
          <a:ext cx="592226" cy="59222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Query</a:t>
          </a:r>
          <a:endParaRPr lang="en-US" sz="1400" kern="1200" dirty="0"/>
        </a:p>
      </dsp:txBody>
      <dsp:txXfrm>
        <a:off x="2247396" y="187417"/>
        <a:ext cx="534406" cy="534406"/>
      </dsp:txXfrm>
    </dsp:sp>
    <dsp:sp modelId="{07319EAF-2D03-4CF5-B727-89E70F6850C6}">
      <dsp:nvSpPr>
        <dsp:cNvPr id="0" name=""/>
        <dsp:cNvSpPr/>
      </dsp:nvSpPr>
      <dsp:spPr>
        <a:xfrm rot="1800000">
          <a:off x="2922674" y="2194355"/>
          <a:ext cx="505852" cy="0"/>
        </a:xfrm>
        <a:custGeom>
          <a:avLst/>
          <a:gdLst/>
          <a:ahLst/>
          <a:cxnLst/>
          <a:rect l="0" t="0" r="0" b="0"/>
          <a:pathLst>
            <a:path>
              <a:moveTo>
                <a:pt x="0" y="0"/>
              </a:moveTo>
              <a:lnTo>
                <a:pt x="505852"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63C24-DA9A-4E51-AFA5-6FE37EB411C8}">
      <dsp:nvSpPr>
        <dsp:cNvPr id="0" name=""/>
        <dsp:cNvSpPr/>
      </dsp:nvSpPr>
      <dsp:spPr>
        <a:xfrm>
          <a:off x="3394641" y="2195666"/>
          <a:ext cx="592226" cy="59222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Text Extractor and K</a:t>
          </a:r>
          <a:endParaRPr lang="en-US" sz="1000" kern="1200" dirty="0"/>
        </a:p>
      </dsp:txBody>
      <dsp:txXfrm>
        <a:off x="3423551" y="2224576"/>
        <a:ext cx="534406" cy="534406"/>
      </dsp:txXfrm>
    </dsp:sp>
    <dsp:sp modelId="{C17633D5-1155-4046-8C51-8D31D78288D3}">
      <dsp:nvSpPr>
        <dsp:cNvPr id="0" name=""/>
        <dsp:cNvSpPr/>
      </dsp:nvSpPr>
      <dsp:spPr>
        <a:xfrm rot="9000000">
          <a:off x="1600672" y="2194355"/>
          <a:ext cx="505852" cy="0"/>
        </a:xfrm>
        <a:custGeom>
          <a:avLst/>
          <a:gdLst/>
          <a:ahLst/>
          <a:cxnLst/>
          <a:rect l="0" t="0" r="0" b="0"/>
          <a:pathLst>
            <a:path>
              <a:moveTo>
                <a:pt x="0" y="0"/>
              </a:moveTo>
              <a:lnTo>
                <a:pt x="505852"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76809-92BF-47C9-AC4E-9B2D8C94B920}">
      <dsp:nvSpPr>
        <dsp:cNvPr id="0" name=""/>
        <dsp:cNvSpPr/>
      </dsp:nvSpPr>
      <dsp:spPr>
        <a:xfrm>
          <a:off x="1042332" y="2195666"/>
          <a:ext cx="592226" cy="59222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l-GR" sz="1200" kern="1200" dirty="0" smtClean="0">
              <a:latin typeface="Times New Roman"/>
              <a:cs typeface="Times New Roman"/>
            </a:rPr>
            <a:t>α</a:t>
          </a:r>
          <a:r>
            <a:rPr lang="en-US" sz="1200" kern="1200" dirty="0" smtClean="0">
              <a:latin typeface="Times New Roman"/>
              <a:cs typeface="Times New Roman"/>
            </a:rPr>
            <a:t> &amp; </a:t>
          </a:r>
          <a:r>
            <a:rPr lang="el-GR" sz="1200" kern="1200" dirty="0" smtClean="0">
              <a:latin typeface="Times New Roman"/>
              <a:cs typeface="Times New Roman"/>
            </a:rPr>
            <a:t>β</a:t>
          </a:r>
          <a:endParaRPr lang="en-US" sz="1200" kern="1200" dirty="0"/>
        </a:p>
      </dsp:txBody>
      <dsp:txXfrm>
        <a:off x="1071242" y="2224576"/>
        <a:ext cx="534406" cy="534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F7995-8DF7-4019-8FDE-68D5A63448A3}">
      <dsp:nvSpPr>
        <dsp:cNvPr id="0" name=""/>
        <dsp:cNvSpPr/>
      </dsp:nvSpPr>
      <dsp:spPr>
        <a:xfrm>
          <a:off x="2072640" y="1149387"/>
          <a:ext cx="883920" cy="88392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LDA Feature Location Process</a:t>
          </a:r>
          <a:endParaRPr lang="en-US" sz="1300" kern="1200" dirty="0"/>
        </a:p>
      </dsp:txBody>
      <dsp:txXfrm>
        <a:off x="2115789" y="1192536"/>
        <a:ext cx="797622" cy="797622"/>
      </dsp:txXfrm>
    </dsp:sp>
    <dsp:sp modelId="{D59B3A7B-3B7B-4298-9759-26E2DB03A8ED}">
      <dsp:nvSpPr>
        <dsp:cNvPr id="0" name=""/>
        <dsp:cNvSpPr/>
      </dsp:nvSpPr>
      <dsp:spPr>
        <a:xfrm rot="16200000">
          <a:off x="2302286" y="937074"/>
          <a:ext cx="424626" cy="0"/>
        </a:xfrm>
        <a:custGeom>
          <a:avLst/>
          <a:gdLst/>
          <a:ahLst/>
          <a:cxnLst/>
          <a:rect l="0" t="0" r="0" b="0"/>
          <a:pathLst>
            <a:path>
              <a:moveTo>
                <a:pt x="0" y="0"/>
              </a:moveTo>
              <a:lnTo>
                <a:pt x="424626"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FA6C9-F0C8-4217-BA08-C0428657416C}">
      <dsp:nvSpPr>
        <dsp:cNvPr id="0" name=""/>
        <dsp:cNvSpPr/>
      </dsp:nvSpPr>
      <dsp:spPr>
        <a:xfrm>
          <a:off x="2098842" y="-16581"/>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smtClean="0"/>
            <a:t>Leading Comments</a:t>
          </a:r>
          <a:endParaRPr lang="en-US" sz="1100" kern="1200" dirty="0"/>
        </a:p>
      </dsp:txBody>
      <dsp:txXfrm>
        <a:off x="2135031" y="19608"/>
        <a:ext cx="759137" cy="668965"/>
      </dsp:txXfrm>
    </dsp:sp>
    <dsp:sp modelId="{07319EAF-2D03-4CF5-B727-89E70F6850C6}">
      <dsp:nvSpPr>
        <dsp:cNvPr id="0" name=""/>
        <dsp:cNvSpPr/>
      </dsp:nvSpPr>
      <dsp:spPr>
        <a:xfrm rot="20520000">
          <a:off x="2948352" y="1395923"/>
          <a:ext cx="335400" cy="0"/>
        </a:xfrm>
        <a:custGeom>
          <a:avLst/>
          <a:gdLst/>
          <a:ahLst/>
          <a:cxnLst/>
          <a:rect l="0" t="0" r="0" b="0"/>
          <a:pathLst>
            <a:path>
              <a:moveTo>
                <a:pt x="0" y="0"/>
              </a:moveTo>
              <a:lnTo>
                <a:pt x="335400"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63C24-DA9A-4E51-AFA5-6FE37EB411C8}">
      <dsp:nvSpPr>
        <dsp:cNvPr id="0" name=""/>
        <dsp:cNvSpPr/>
      </dsp:nvSpPr>
      <dsp:spPr>
        <a:xfrm>
          <a:off x="3275544" y="838342"/>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smtClean="0"/>
            <a:t>Parameters</a:t>
          </a:r>
          <a:endParaRPr lang="en-US" sz="1100" kern="1200" dirty="0"/>
        </a:p>
      </dsp:txBody>
      <dsp:txXfrm>
        <a:off x="3311733" y="874531"/>
        <a:ext cx="759137" cy="668965"/>
      </dsp:txXfrm>
    </dsp:sp>
    <dsp:sp modelId="{C17633D5-1155-4046-8C51-8D31D78288D3}">
      <dsp:nvSpPr>
        <dsp:cNvPr id="0" name=""/>
        <dsp:cNvSpPr/>
      </dsp:nvSpPr>
      <dsp:spPr>
        <a:xfrm rot="3240000">
          <a:off x="2787723" y="2127473"/>
          <a:ext cx="232789" cy="0"/>
        </a:xfrm>
        <a:custGeom>
          <a:avLst/>
          <a:gdLst/>
          <a:ahLst/>
          <a:cxnLst/>
          <a:rect l="0" t="0" r="0" b="0"/>
          <a:pathLst>
            <a:path>
              <a:moveTo>
                <a:pt x="0" y="0"/>
              </a:moveTo>
              <a:lnTo>
                <a:pt x="232789"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76809-92BF-47C9-AC4E-9B2D8C94B920}">
      <dsp:nvSpPr>
        <dsp:cNvPr id="0" name=""/>
        <dsp:cNvSpPr/>
      </dsp:nvSpPr>
      <dsp:spPr>
        <a:xfrm>
          <a:off x="2826084" y="2221638"/>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Local Variables</a:t>
          </a:r>
          <a:endParaRPr lang="en-US" sz="1300" kern="1200" dirty="0"/>
        </a:p>
      </dsp:txBody>
      <dsp:txXfrm>
        <a:off x="2862273" y="2257827"/>
        <a:ext cx="759137" cy="668965"/>
      </dsp:txXfrm>
    </dsp:sp>
    <dsp:sp modelId="{8DD95DDF-6B17-41FC-96CF-C8D86B091CE2}">
      <dsp:nvSpPr>
        <dsp:cNvPr id="0" name=""/>
        <dsp:cNvSpPr/>
      </dsp:nvSpPr>
      <dsp:spPr>
        <a:xfrm rot="7560000">
          <a:off x="2008687" y="2127473"/>
          <a:ext cx="232789" cy="0"/>
        </a:xfrm>
        <a:custGeom>
          <a:avLst/>
          <a:gdLst/>
          <a:ahLst/>
          <a:cxnLst/>
          <a:rect l="0" t="0" r="0" b="0"/>
          <a:pathLst>
            <a:path>
              <a:moveTo>
                <a:pt x="0" y="0"/>
              </a:moveTo>
              <a:lnTo>
                <a:pt x="232789"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E2609-0E31-4E6C-A83F-05366E5B0660}">
      <dsp:nvSpPr>
        <dsp:cNvPr id="0" name=""/>
        <dsp:cNvSpPr/>
      </dsp:nvSpPr>
      <dsp:spPr>
        <a:xfrm>
          <a:off x="1371600" y="2221638"/>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smtClean="0"/>
            <a:t>Body Comments</a:t>
          </a:r>
          <a:endParaRPr lang="en-US" sz="1100" kern="1200" dirty="0"/>
        </a:p>
      </dsp:txBody>
      <dsp:txXfrm>
        <a:off x="1407789" y="2257827"/>
        <a:ext cx="759137" cy="668965"/>
      </dsp:txXfrm>
    </dsp:sp>
    <dsp:sp modelId="{01B5113E-612F-4702-8F84-A4C0D21ECADF}">
      <dsp:nvSpPr>
        <dsp:cNvPr id="0" name=""/>
        <dsp:cNvSpPr/>
      </dsp:nvSpPr>
      <dsp:spPr>
        <a:xfrm rot="11880000">
          <a:off x="1745447" y="1395923"/>
          <a:ext cx="335400" cy="0"/>
        </a:xfrm>
        <a:custGeom>
          <a:avLst/>
          <a:gdLst/>
          <a:ahLst/>
          <a:cxnLst/>
          <a:rect l="0" t="0" r="0" b="0"/>
          <a:pathLst>
            <a:path>
              <a:moveTo>
                <a:pt x="0" y="0"/>
              </a:moveTo>
              <a:lnTo>
                <a:pt x="335400"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BAA91-FDB5-43E4-ACFA-E13D3E4C7435}">
      <dsp:nvSpPr>
        <dsp:cNvPr id="0" name=""/>
        <dsp:cNvSpPr/>
      </dsp:nvSpPr>
      <dsp:spPr>
        <a:xfrm>
          <a:off x="922140" y="838342"/>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Method Names</a:t>
          </a:r>
          <a:endParaRPr lang="en-US" sz="1200" kern="1200" dirty="0"/>
        </a:p>
      </dsp:txBody>
      <dsp:txXfrm>
        <a:off x="958329" y="874531"/>
        <a:ext cx="759137" cy="668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4B6B6-BE96-4BEE-B2DE-47746D6283DE}">
      <dsp:nvSpPr>
        <dsp:cNvPr id="0" name=""/>
        <dsp:cNvSpPr/>
      </dsp:nvSpPr>
      <dsp:spPr>
        <a:xfrm>
          <a:off x="5584" y="0"/>
          <a:ext cx="2257983"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Identifiers</a:t>
          </a:r>
          <a:endParaRPr lang="en-US" sz="2000" kern="1200" dirty="0"/>
        </a:p>
      </dsp:txBody>
      <dsp:txXfrm>
        <a:off x="18975" y="13391"/>
        <a:ext cx="2231201" cy="430418"/>
      </dsp:txXfrm>
    </dsp:sp>
    <dsp:sp modelId="{9318E1F0-7D24-4278-BB91-AB796BC54016}">
      <dsp:nvSpPr>
        <dsp:cNvPr id="0" name=""/>
        <dsp:cNvSpPr/>
      </dsp:nvSpPr>
      <dsp:spPr>
        <a:xfrm>
          <a:off x="2642908" y="0"/>
          <a:ext cx="2257983"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Comments</a:t>
          </a:r>
          <a:endParaRPr lang="en-US" sz="2000" kern="1200" dirty="0"/>
        </a:p>
      </dsp:txBody>
      <dsp:txXfrm>
        <a:off x="2656299" y="13391"/>
        <a:ext cx="2231201" cy="430418"/>
      </dsp:txXfrm>
    </dsp:sp>
    <dsp:sp modelId="{B367A9D4-FAC2-4DE7-BA17-BB38AA8B4B29}">
      <dsp:nvSpPr>
        <dsp:cNvPr id="0" name=""/>
        <dsp:cNvSpPr/>
      </dsp:nvSpPr>
      <dsp:spPr>
        <a:xfrm>
          <a:off x="5280232" y="0"/>
          <a:ext cx="2257983"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Literals</a:t>
          </a:r>
          <a:endParaRPr lang="en-US" sz="2000" kern="1200" dirty="0"/>
        </a:p>
      </dsp:txBody>
      <dsp:txXfrm>
        <a:off x="5293623" y="13391"/>
        <a:ext cx="2231201" cy="430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4B6B6-BE96-4BEE-B2DE-47746D6283DE}">
      <dsp:nvSpPr>
        <dsp:cNvPr id="0" name=""/>
        <dsp:cNvSpPr/>
      </dsp:nvSpPr>
      <dsp:spPr>
        <a:xfrm>
          <a:off x="5584" y="0"/>
          <a:ext cx="2257983"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Comments</a:t>
          </a:r>
          <a:endParaRPr lang="en-US" sz="2000" kern="1200" dirty="0"/>
        </a:p>
      </dsp:txBody>
      <dsp:txXfrm>
        <a:off x="18975" y="13391"/>
        <a:ext cx="2231201" cy="430418"/>
      </dsp:txXfrm>
    </dsp:sp>
    <dsp:sp modelId="{9318E1F0-7D24-4278-BB91-AB796BC54016}">
      <dsp:nvSpPr>
        <dsp:cNvPr id="0" name=""/>
        <dsp:cNvSpPr/>
      </dsp:nvSpPr>
      <dsp:spPr>
        <a:xfrm>
          <a:off x="2642908" y="0"/>
          <a:ext cx="2257983"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Signature</a:t>
          </a:r>
          <a:endParaRPr lang="en-US" sz="2000" kern="1200" dirty="0"/>
        </a:p>
      </dsp:txBody>
      <dsp:txXfrm>
        <a:off x="2656299" y="13391"/>
        <a:ext cx="2231201" cy="430418"/>
      </dsp:txXfrm>
    </dsp:sp>
    <dsp:sp modelId="{B367A9D4-FAC2-4DE7-BA17-BB38AA8B4B29}">
      <dsp:nvSpPr>
        <dsp:cNvPr id="0" name=""/>
        <dsp:cNvSpPr/>
      </dsp:nvSpPr>
      <dsp:spPr>
        <a:xfrm>
          <a:off x="5280232" y="0"/>
          <a:ext cx="2257983"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Body</a:t>
          </a:r>
          <a:endParaRPr lang="en-US" sz="2000" kern="1200" dirty="0"/>
        </a:p>
      </dsp:txBody>
      <dsp:txXfrm>
        <a:off x="5293623" y="13391"/>
        <a:ext cx="2231201" cy="430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4B6B6-BE96-4BEE-B2DE-47746D6283DE}">
      <dsp:nvSpPr>
        <dsp:cNvPr id="0" name=""/>
        <dsp:cNvSpPr/>
      </dsp:nvSpPr>
      <dsp:spPr>
        <a:xfrm>
          <a:off x="5230" y="0"/>
          <a:ext cx="1101365"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Leading Comments</a:t>
          </a:r>
          <a:endParaRPr lang="en-US" sz="1200" kern="1200" dirty="0"/>
        </a:p>
      </dsp:txBody>
      <dsp:txXfrm>
        <a:off x="18621" y="13391"/>
        <a:ext cx="1074583" cy="430418"/>
      </dsp:txXfrm>
    </dsp:sp>
    <dsp:sp modelId="{9318E1F0-7D24-4278-BB91-AB796BC54016}">
      <dsp:nvSpPr>
        <dsp:cNvPr id="0" name=""/>
        <dsp:cNvSpPr/>
      </dsp:nvSpPr>
      <dsp:spPr>
        <a:xfrm>
          <a:off x="1291625" y="0"/>
          <a:ext cx="1101365"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Method Names</a:t>
          </a:r>
          <a:endParaRPr lang="en-US" sz="1200" kern="1200" dirty="0"/>
        </a:p>
      </dsp:txBody>
      <dsp:txXfrm>
        <a:off x="1305016" y="13391"/>
        <a:ext cx="1074583" cy="430418"/>
      </dsp:txXfrm>
    </dsp:sp>
    <dsp:sp modelId="{B367A9D4-FAC2-4DE7-BA17-BB38AA8B4B29}">
      <dsp:nvSpPr>
        <dsp:cNvPr id="0" name=""/>
        <dsp:cNvSpPr/>
      </dsp:nvSpPr>
      <dsp:spPr>
        <a:xfrm>
          <a:off x="2578019" y="0"/>
          <a:ext cx="1101365"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Parameters </a:t>
          </a:r>
          <a:endParaRPr lang="en-US" sz="1200" kern="1200" dirty="0"/>
        </a:p>
      </dsp:txBody>
      <dsp:txXfrm>
        <a:off x="2591410" y="13391"/>
        <a:ext cx="1074583" cy="430418"/>
      </dsp:txXfrm>
    </dsp:sp>
    <dsp:sp modelId="{06D9CD1A-7FE0-40D0-B04C-EDF445929F98}">
      <dsp:nvSpPr>
        <dsp:cNvPr id="0" name=""/>
        <dsp:cNvSpPr/>
      </dsp:nvSpPr>
      <dsp:spPr>
        <a:xfrm>
          <a:off x="3864414" y="0"/>
          <a:ext cx="1101365"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Body Comments</a:t>
          </a:r>
          <a:endParaRPr lang="en-US" sz="1200" kern="1200" dirty="0"/>
        </a:p>
      </dsp:txBody>
      <dsp:txXfrm>
        <a:off x="3877805" y="13391"/>
        <a:ext cx="1074583" cy="430418"/>
      </dsp:txXfrm>
    </dsp:sp>
    <dsp:sp modelId="{322352D5-124F-40EB-A568-447263EA8D82}">
      <dsp:nvSpPr>
        <dsp:cNvPr id="0" name=""/>
        <dsp:cNvSpPr/>
      </dsp:nvSpPr>
      <dsp:spPr>
        <a:xfrm>
          <a:off x="5150809" y="0"/>
          <a:ext cx="1101365"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Local Variables</a:t>
          </a:r>
          <a:endParaRPr lang="en-US" sz="1200" kern="1200" dirty="0"/>
        </a:p>
      </dsp:txBody>
      <dsp:txXfrm>
        <a:off x="5164200" y="13391"/>
        <a:ext cx="1074583" cy="430418"/>
      </dsp:txXfrm>
    </dsp:sp>
    <dsp:sp modelId="{F1AF3A53-3387-4891-9A97-41F9605BC310}">
      <dsp:nvSpPr>
        <dsp:cNvPr id="0" name=""/>
        <dsp:cNvSpPr/>
      </dsp:nvSpPr>
      <dsp:spPr>
        <a:xfrm>
          <a:off x="6437204" y="0"/>
          <a:ext cx="1101365" cy="45720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Other</a:t>
          </a:r>
          <a:endParaRPr lang="en-US" sz="1200" kern="1200" dirty="0"/>
        </a:p>
      </dsp:txBody>
      <dsp:txXfrm>
        <a:off x="6450595" y="13391"/>
        <a:ext cx="1074583" cy="430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F7995-8DF7-4019-8FDE-68D5A63448A3}">
      <dsp:nvSpPr>
        <dsp:cNvPr id="0" name=""/>
        <dsp:cNvSpPr/>
      </dsp:nvSpPr>
      <dsp:spPr>
        <a:xfrm>
          <a:off x="2072639" y="1031240"/>
          <a:ext cx="883920" cy="88392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 Structured</a:t>
          </a:r>
        </a:p>
        <a:p>
          <a:pPr lvl="0" algn="ctr" defTabSz="533400">
            <a:lnSpc>
              <a:spcPct val="90000"/>
            </a:lnSpc>
            <a:spcBef>
              <a:spcPct val="0"/>
            </a:spcBef>
            <a:spcAft>
              <a:spcPct val="35000"/>
            </a:spcAft>
          </a:pPr>
          <a:r>
            <a:rPr lang="en-US" sz="1200" kern="1200" dirty="0" smtClean="0"/>
            <a:t>Feature Location Process</a:t>
          </a:r>
          <a:endParaRPr lang="en-US" sz="1200" kern="1200" dirty="0"/>
        </a:p>
      </dsp:txBody>
      <dsp:txXfrm>
        <a:off x="2115788" y="1074389"/>
        <a:ext cx="797622" cy="797622"/>
      </dsp:txXfrm>
    </dsp:sp>
    <dsp:sp modelId="{D59B3A7B-3B7B-4298-9759-26E2DB03A8ED}">
      <dsp:nvSpPr>
        <dsp:cNvPr id="0" name=""/>
        <dsp:cNvSpPr/>
      </dsp:nvSpPr>
      <dsp:spPr>
        <a:xfrm rot="16200000">
          <a:off x="2332498" y="849138"/>
          <a:ext cx="364202" cy="0"/>
        </a:xfrm>
        <a:custGeom>
          <a:avLst/>
          <a:gdLst/>
          <a:ahLst/>
          <a:cxnLst/>
          <a:rect l="0" t="0" r="0" b="0"/>
          <a:pathLst>
            <a:path>
              <a:moveTo>
                <a:pt x="0" y="0"/>
              </a:moveTo>
              <a:lnTo>
                <a:pt x="364202"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FA6C9-F0C8-4217-BA08-C0428657416C}">
      <dsp:nvSpPr>
        <dsp:cNvPr id="0" name=""/>
        <dsp:cNvSpPr/>
      </dsp:nvSpPr>
      <dsp:spPr>
        <a:xfrm>
          <a:off x="2098842" y="-74305"/>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t>Query</a:t>
          </a:r>
          <a:endParaRPr lang="en-US" sz="1200" kern="1200" dirty="0"/>
        </a:p>
      </dsp:txBody>
      <dsp:txXfrm>
        <a:off x="2135031" y="-38116"/>
        <a:ext cx="759137" cy="668965"/>
      </dsp:txXfrm>
    </dsp:sp>
    <dsp:sp modelId="{C17633D5-1155-4046-8C51-8D31D78288D3}">
      <dsp:nvSpPr>
        <dsp:cNvPr id="0" name=""/>
        <dsp:cNvSpPr/>
      </dsp:nvSpPr>
      <dsp:spPr>
        <a:xfrm>
          <a:off x="2956560" y="1473199"/>
          <a:ext cx="319115" cy="0"/>
        </a:xfrm>
        <a:custGeom>
          <a:avLst/>
          <a:gdLst/>
          <a:ahLst/>
          <a:cxnLst/>
          <a:rect l="0" t="0" r="0" b="0"/>
          <a:pathLst>
            <a:path>
              <a:moveTo>
                <a:pt x="0" y="0"/>
              </a:moveTo>
              <a:lnTo>
                <a:pt x="319115"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76809-92BF-47C9-AC4E-9B2D8C94B920}">
      <dsp:nvSpPr>
        <dsp:cNvPr id="0" name=""/>
        <dsp:cNvSpPr/>
      </dsp:nvSpPr>
      <dsp:spPr>
        <a:xfrm>
          <a:off x="3275675" y="1102528"/>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smtClean="0"/>
            <a:t>Structural </a:t>
          </a:r>
        </a:p>
        <a:p>
          <a:pPr lvl="0" algn="ctr" defTabSz="488950">
            <a:lnSpc>
              <a:spcPct val="90000"/>
            </a:lnSpc>
            <a:spcBef>
              <a:spcPct val="0"/>
            </a:spcBef>
            <a:spcAft>
              <a:spcPct val="35000"/>
            </a:spcAft>
          </a:pPr>
          <a:r>
            <a:rPr lang="en-US" sz="1100" kern="1200" dirty="0" smtClean="0"/>
            <a:t>Weighting</a:t>
          </a:r>
          <a:endParaRPr lang="en-US" sz="1100" kern="1200" dirty="0"/>
        </a:p>
      </dsp:txBody>
      <dsp:txXfrm>
        <a:off x="3311864" y="1138717"/>
        <a:ext cx="759137" cy="668965"/>
      </dsp:txXfrm>
    </dsp:sp>
    <dsp:sp modelId="{8DD95DDF-6B17-41FC-96CF-C8D86B091CE2}">
      <dsp:nvSpPr>
        <dsp:cNvPr id="0" name=""/>
        <dsp:cNvSpPr/>
      </dsp:nvSpPr>
      <dsp:spPr>
        <a:xfrm rot="5400000">
          <a:off x="2332498" y="2097261"/>
          <a:ext cx="364202" cy="0"/>
        </a:xfrm>
        <a:custGeom>
          <a:avLst/>
          <a:gdLst/>
          <a:ahLst/>
          <a:cxnLst/>
          <a:rect l="0" t="0" r="0" b="0"/>
          <a:pathLst>
            <a:path>
              <a:moveTo>
                <a:pt x="0" y="0"/>
              </a:moveTo>
              <a:lnTo>
                <a:pt x="364202"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E2609-0E31-4E6C-A83F-05366E5B0660}">
      <dsp:nvSpPr>
        <dsp:cNvPr id="0" name=""/>
        <dsp:cNvSpPr/>
      </dsp:nvSpPr>
      <dsp:spPr>
        <a:xfrm>
          <a:off x="2057398" y="2279362"/>
          <a:ext cx="914403"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All Combinations</a:t>
          </a:r>
        </a:p>
      </dsp:txBody>
      <dsp:txXfrm>
        <a:off x="2093587" y="2315551"/>
        <a:ext cx="842025" cy="668965"/>
      </dsp:txXfrm>
    </dsp:sp>
    <dsp:sp modelId="{4F55F4BC-EA14-41EC-841E-8DE916646115}">
      <dsp:nvSpPr>
        <dsp:cNvPr id="0" name=""/>
        <dsp:cNvSpPr/>
      </dsp:nvSpPr>
      <dsp:spPr>
        <a:xfrm rot="10800000">
          <a:off x="1753524" y="1473200"/>
          <a:ext cx="319115" cy="0"/>
        </a:xfrm>
        <a:custGeom>
          <a:avLst/>
          <a:gdLst/>
          <a:ahLst/>
          <a:cxnLst/>
          <a:rect l="0" t="0" r="0" b="0"/>
          <a:pathLst>
            <a:path>
              <a:moveTo>
                <a:pt x="0" y="0"/>
              </a:moveTo>
              <a:lnTo>
                <a:pt x="319115" y="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B67CB-EFEB-4853-8789-F4E9B1D9F530}">
      <dsp:nvSpPr>
        <dsp:cNvPr id="0" name=""/>
        <dsp:cNvSpPr/>
      </dsp:nvSpPr>
      <dsp:spPr>
        <a:xfrm>
          <a:off x="922008" y="1102528"/>
          <a:ext cx="831515" cy="74134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smtClean="0"/>
            <a:t>Combination</a:t>
          </a:r>
        </a:p>
        <a:p>
          <a:pPr lvl="0" algn="ctr" defTabSz="444500">
            <a:lnSpc>
              <a:spcPct val="90000"/>
            </a:lnSpc>
            <a:spcBef>
              <a:spcPct val="0"/>
            </a:spcBef>
            <a:spcAft>
              <a:spcPct val="35000"/>
            </a:spcAft>
          </a:pPr>
          <a:r>
            <a:rPr lang="en-US" sz="1000" kern="1200" dirty="0" smtClean="0"/>
            <a:t>Of Fields</a:t>
          </a:r>
          <a:endParaRPr lang="en-US" sz="1000" kern="1200" dirty="0"/>
        </a:p>
      </dsp:txBody>
      <dsp:txXfrm>
        <a:off x="958197" y="1138717"/>
        <a:ext cx="759137" cy="6689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756BD-ADFC-4AA3-A69B-416567BC4A15}">
      <dsp:nvSpPr>
        <dsp:cNvPr id="0" name=""/>
        <dsp:cNvSpPr/>
      </dsp:nvSpPr>
      <dsp:spPr>
        <a:xfrm>
          <a:off x="3533291" y="495350"/>
          <a:ext cx="1786495" cy="226722"/>
        </a:xfrm>
        <a:custGeom>
          <a:avLst/>
          <a:gdLst/>
          <a:ahLst/>
          <a:cxnLst/>
          <a:rect l="0" t="0" r="0" b="0"/>
          <a:pathLst>
            <a:path>
              <a:moveTo>
                <a:pt x="0" y="0"/>
              </a:moveTo>
              <a:lnTo>
                <a:pt x="0" y="154504"/>
              </a:lnTo>
              <a:lnTo>
                <a:pt x="1786495" y="154504"/>
              </a:lnTo>
              <a:lnTo>
                <a:pt x="1786495" y="226722"/>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50F196-B544-4212-963B-A3460C592FA6}">
      <dsp:nvSpPr>
        <dsp:cNvPr id="0" name=""/>
        <dsp:cNvSpPr/>
      </dsp:nvSpPr>
      <dsp:spPr>
        <a:xfrm>
          <a:off x="5557986" y="1938839"/>
          <a:ext cx="476398" cy="226722"/>
        </a:xfrm>
        <a:custGeom>
          <a:avLst/>
          <a:gdLst/>
          <a:ahLst/>
          <a:cxnLst/>
          <a:rect l="0" t="0" r="0" b="0"/>
          <a:pathLst>
            <a:path>
              <a:moveTo>
                <a:pt x="0" y="0"/>
              </a:moveTo>
              <a:lnTo>
                <a:pt x="0" y="154504"/>
              </a:lnTo>
              <a:lnTo>
                <a:pt x="476398" y="154504"/>
              </a:lnTo>
              <a:lnTo>
                <a:pt x="476398"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0A021-DE22-41EE-9F2D-78615E7FF7CE}">
      <dsp:nvSpPr>
        <dsp:cNvPr id="0" name=""/>
        <dsp:cNvSpPr/>
      </dsp:nvSpPr>
      <dsp:spPr>
        <a:xfrm>
          <a:off x="5081587" y="1938839"/>
          <a:ext cx="476398" cy="226722"/>
        </a:xfrm>
        <a:custGeom>
          <a:avLst/>
          <a:gdLst/>
          <a:ahLst/>
          <a:cxnLst/>
          <a:rect l="0" t="0" r="0" b="0"/>
          <a:pathLst>
            <a:path>
              <a:moveTo>
                <a:pt x="476398" y="0"/>
              </a:moveTo>
              <a:lnTo>
                <a:pt x="476398" y="154504"/>
              </a:lnTo>
              <a:lnTo>
                <a:pt x="0" y="154504"/>
              </a:lnTo>
              <a:lnTo>
                <a:pt x="0"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590B9-68FE-49BB-9B0F-06C63C78A47A}">
      <dsp:nvSpPr>
        <dsp:cNvPr id="0" name=""/>
        <dsp:cNvSpPr/>
      </dsp:nvSpPr>
      <dsp:spPr>
        <a:xfrm>
          <a:off x="4366989" y="1217095"/>
          <a:ext cx="1190997" cy="226722"/>
        </a:xfrm>
        <a:custGeom>
          <a:avLst/>
          <a:gdLst/>
          <a:ahLst/>
          <a:cxnLst/>
          <a:rect l="0" t="0" r="0" b="0"/>
          <a:pathLst>
            <a:path>
              <a:moveTo>
                <a:pt x="0" y="0"/>
              </a:moveTo>
              <a:lnTo>
                <a:pt x="0" y="154504"/>
              </a:lnTo>
              <a:lnTo>
                <a:pt x="1190997" y="154504"/>
              </a:lnTo>
              <a:lnTo>
                <a:pt x="1190997"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A3EC2-4610-4EDE-ABE9-7F718BEE2C00}">
      <dsp:nvSpPr>
        <dsp:cNvPr id="0" name=""/>
        <dsp:cNvSpPr/>
      </dsp:nvSpPr>
      <dsp:spPr>
        <a:xfrm>
          <a:off x="3175992" y="1938839"/>
          <a:ext cx="952797" cy="226722"/>
        </a:xfrm>
        <a:custGeom>
          <a:avLst/>
          <a:gdLst/>
          <a:ahLst/>
          <a:cxnLst/>
          <a:rect l="0" t="0" r="0" b="0"/>
          <a:pathLst>
            <a:path>
              <a:moveTo>
                <a:pt x="0" y="0"/>
              </a:moveTo>
              <a:lnTo>
                <a:pt x="0" y="154504"/>
              </a:lnTo>
              <a:lnTo>
                <a:pt x="952797" y="154504"/>
              </a:lnTo>
              <a:lnTo>
                <a:pt x="952797"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D20DF-37B1-4EE6-8CCB-D3584B6058B7}">
      <dsp:nvSpPr>
        <dsp:cNvPr id="0" name=""/>
        <dsp:cNvSpPr/>
      </dsp:nvSpPr>
      <dsp:spPr>
        <a:xfrm>
          <a:off x="3130272" y="1938839"/>
          <a:ext cx="91440" cy="226722"/>
        </a:xfrm>
        <a:custGeom>
          <a:avLst/>
          <a:gdLst/>
          <a:ahLst/>
          <a:cxnLst/>
          <a:rect l="0" t="0" r="0" b="0"/>
          <a:pathLst>
            <a:path>
              <a:moveTo>
                <a:pt x="45720" y="0"/>
              </a:moveTo>
              <a:lnTo>
                <a:pt x="45720"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514E7-118E-4B0B-8869-D95D00D53874}">
      <dsp:nvSpPr>
        <dsp:cNvPr id="0" name=""/>
        <dsp:cNvSpPr/>
      </dsp:nvSpPr>
      <dsp:spPr>
        <a:xfrm>
          <a:off x="2223194" y="1938839"/>
          <a:ext cx="952797" cy="226722"/>
        </a:xfrm>
        <a:custGeom>
          <a:avLst/>
          <a:gdLst/>
          <a:ahLst/>
          <a:cxnLst/>
          <a:rect l="0" t="0" r="0" b="0"/>
          <a:pathLst>
            <a:path>
              <a:moveTo>
                <a:pt x="952797" y="0"/>
              </a:moveTo>
              <a:lnTo>
                <a:pt x="952797" y="154504"/>
              </a:lnTo>
              <a:lnTo>
                <a:pt x="0" y="154504"/>
              </a:lnTo>
              <a:lnTo>
                <a:pt x="0"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C3482-2E46-4BBE-AA41-169453C074F3}">
      <dsp:nvSpPr>
        <dsp:cNvPr id="0" name=""/>
        <dsp:cNvSpPr/>
      </dsp:nvSpPr>
      <dsp:spPr>
        <a:xfrm>
          <a:off x="3175992" y="1217095"/>
          <a:ext cx="1190997" cy="226722"/>
        </a:xfrm>
        <a:custGeom>
          <a:avLst/>
          <a:gdLst/>
          <a:ahLst/>
          <a:cxnLst/>
          <a:rect l="0" t="0" r="0" b="0"/>
          <a:pathLst>
            <a:path>
              <a:moveTo>
                <a:pt x="1190997" y="0"/>
              </a:moveTo>
              <a:lnTo>
                <a:pt x="1190997" y="154504"/>
              </a:lnTo>
              <a:lnTo>
                <a:pt x="0" y="154504"/>
              </a:lnTo>
              <a:lnTo>
                <a:pt x="0"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E25A14-051B-4245-A2AA-8E75D0725CF2}">
      <dsp:nvSpPr>
        <dsp:cNvPr id="0" name=""/>
        <dsp:cNvSpPr/>
      </dsp:nvSpPr>
      <dsp:spPr>
        <a:xfrm>
          <a:off x="3533291" y="495350"/>
          <a:ext cx="833697" cy="226722"/>
        </a:xfrm>
        <a:custGeom>
          <a:avLst/>
          <a:gdLst/>
          <a:ahLst/>
          <a:cxnLst/>
          <a:rect l="0" t="0" r="0" b="0"/>
          <a:pathLst>
            <a:path>
              <a:moveTo>
                <a:pt x="0" y="0"/>
              </a:moveTo>
              <a:lnTo>
                <a:pt x="0" y="154504"/>
              </a:lnTo>
              <a:lnTo>
                <a:pt x="833697" y="154504"/>
              </a:lnTo>
              <a:lnTo>
                <a:pt x="833697" y="226722"/>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DD85C-5107-4694-B23E-5F4E0A3F8838}">
      <dsp:nvSpPr>
        <dsp:cNvPr id="0" name=""/>
        <dsp:cNvSpPr/>
      </dsp:nvSpPr>
      <dsp:spPr>
        <a:xfrm>
          <a:off x="1746795" y="1217095"/>
          <a:ext cx="476398" cy="226722"/>
        </a:xfrm>
        <a:custGeom>
          <a:avLst/>
          <a:gdLst/>
          <a:ahLst/>
          <a:cxnLst/>
          <a:rect l="0" t="0" r="0" b="0"/>
          <a:pathLst>
            <a:path>
              <a:moveTo>
                <a:pt x="0" y="0"/>
              </a:moveTo>
              <a:lnTo>
                <a:pt x="0" y="154504"/>
              </a:lnTo>
              <a:lnTo>
                <a:pt x="476398" y="154504"/>
              </a:lnTo>
              <a:lnTo>
                <a:pt x="476398"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78D03F-C5B2-4D0F-BD14-3D4C0D22CB5B}">
      <dsp:nvSpPr>
        <dsp:cNvPr id="0" name=""/>
        <dsp:cNvSpPr/>
      </dsp:nvSpPr>
      <dsp:spPr>
        <a:xfrm>
          <a:off x="1270396" y="1217095"/>
          <a:ext cx="476398" cy="226722"/>
        </a:xfrm>
        <a:custGeom>
          <a:avLst/>
          <a:gdLst/>
          <a:ahLst/>
          <a:cxnLst/>
          <a:rect l="0" t="0" r="0" b="0"/>
          <a:pathLst>
            <a:path>
              <a:moveTo>
                <a:pt x="476398" y="0"/>
              </a:moveTo>
              <a:lnTo>
                <a:pt x="476398" y="154504"/>
              </a:lnTo>
              <a:lnTo>
                <a:pt x="0" y="154504"/>
              </a:lnTo>
              <a:lnTo>
                <a:pt x="0" y="22672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0A028-6BB5-4F94-BAF9-F9BA849EDD70}">
      <dsp:nvSpPr>
        <dsp:cNvPr id="0" name=""/>
        <dsp:cNvSpPr/>
      </dsp:nvSpPr>
      <dsp:spPr>
        <a:xfrm>
          <a:off x="1746795" y="495350"/>
          <a:ext cx="1786495" cy="226722"/>
        </a:xfrm>
        <a:custGeom>
          <a:avLst/>
          <a:gdLst/>
          <a:ahLst/>
          <a:cxnLst/>
          <a:rect l="0" t="0" r="0" b="0"/>
          <a:pathLst>
            <a:path>
              <a:moveTo>
                <a:pt x="1786495" y="0"/>
              </a:moveTo>
              <a:lnTo>
                <a:pt x="1786495" y="154504"/>
              </a:lnTo>
              <a:lnTo>
                <a:pt x="0" y="154504"/>
              </a:lnTo>
              <a:lnTo>
                <a:pt x="0" y="226722"/>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8057B-EAD9-4678-A94D-00FEC2775B95}">
      <dsp:nvSpPr>
        <dsp:cNvPr id="0" name=""/>
        <dsp:cNvSpPr/>
      </dsp:nvSpPr>
      <dsp:spPr>
        <a:xfrm>
          <a:off x="3143510" y="329"/>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55BE7-1F49-41D4-BF6C-125681C31CF6}">
      <dsp:nvSpPr>
        <dsp:cNvPr id="0" name=""/>
        <dsp:cNvSpPr/>
      </dsp:nvSpPr>
      <dsp:spPr>
        <a:xfrm>
          <a:off x="3230128" y="82616"/>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Method</a:t>
          </a:r>
          <a:endParaRPr lang="en-US" sz="1100" kern="1200" dirty="0"/>
        </a:p>
      </dsp:txBody>
      <dsp:txXfrm>
        <a:off x="3244627" y="97115"/>
        <a:ext cx="750563" cy="466023"/>
      </dsp:txXfrm>
    </dsp:sp>
    <dsp:sp modelId="{D3382EBC-F795-4FE2-AA1F-5E24C2464C22}">
      <dsp:nvSpPr>
        <dsp:cNvPr id="0" name=""/>
        <dsp:cNvSpPr/>
      </dsp:nvSpPr>
      <dsp:spPr>
        <a:xfrm>
          <a:off x="1357014" y="722073"/>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9E97B-D514-4DDD-A99B-D3893850E097}">
      <dsp:nvSpPr>
        <dsp:cNvPr id="0" name=""/>
        <dsp:cNvSpPr/>
      </dsp:nvSpPr>
      <dsp:spPr>
        <a:xfrm>
          <a:off x="1443632" y="804360"/>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Comments</a:t>
          </a:r>
          <a:endParaRPr lang="en-US" sz="1100" kern="1200" dirty="0"/>
        </a:p>
      </dsp:txBody>
      <dsp:txXfrm>
        <a:off x="1458131" y="818859"/>
        <a:ext cx="750563" cy="466023"/>
      </dsp:txXfrm>
    </dsp:sp>
    <dsp:sp modelId="{8088EB34-552B-46E9-9870-11D67A8879FF}">
      <dsp:nvSpPr>
        <dsp:cNvPr id="0" name=""/>
        <dsp:cNvSpPr/>
      </dsp:nvSpPr>
      <dsp:spPr>
        <a:xfrm>
          <a:off x="880616" y="1443817"/>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2DF63-AFBA-4F67-902B-75D4D3FE9428}">
      <dsp:nvSpPr>
        <dsp:cNvPr id="0" name=""/>
        <dsp:cNvSpPr/>
      </dsp:nvSpPr>
      <dsp:spPr>
        <a:xfrm>
          <a:off x="967233" y="1526104"/>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Leading</a:t>
          </a:r>
          <a:endParaRPr lang="en-US" sz="1100" kern="1200" dirty="0"/>
        </a:p>
      </dsp:txBody>
      <dsp:txXfrm>
        <a:off x="981732" y="1540603"/>
        <a:ext cx="750563" cy="466023"/>
      </dsp:txXfrm>
    </dsp:sp>
    <dsp:sp modelId="{24BFEA10-5227-43AF-BDA0-ED0C74AD5D8E}">
      <dsp:nvSpPr>
        <dsp:cNvPr id="0" name=""/>
        <dsp:cNvSpPr/>
      </dsp:nvSpPr>
      <dsp:spPr>
        <a:xfrm>
          <a:off x="1833413" y="1443817"/>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B6336-5472-42C9-9BCF-E29B93AE365D}">
      <dsp:nvSpPr>
        <dsp:cNvPr id="0" name=""/>
        <dsp:cNvSpPr/>
      </dsp:nvSpPr>
      <dsp:spPr>
        <a:xfrm>
          <a:off x="1920031" y="1526104"/>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Body</a:t>
          </a:r>
          <a:endParaRPr lang="en-US" sz="1100" kern="1200" dirty="0"/>
        </a:p>
      </dsp:txBody>
      <dsp:txXfrm>
        <a:off x="1934530" y="1540603"/>
        <a:ext cx="750563" cy="466023"/>
      </dsp:txXfrm>
    </dsp:sp>
    <dsp:sp modelId="{F2CE5146-58B7-4525-A994-805942776807}">
      <dsp:nvSpPr>
        <dsp:cNvPr id="0" name=""/>
        <dsp:cNvSpPr/>
      </dsp:nvSpPr>
      <dsp:spPr>
        <a:xfrm>
          <a:off x="3977208" y="722073"/>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63FAB-CAE5-4DD5-B6A5-C2DF13E68061}">
      <dsp:nvSpPr>
        <dsp:cNvPr id="0" name=""/>
        <dsp:cNvSpPr/>
      </dsp:nvSpPr>
      <dsp:spPr>
        <a:xfrm>
          <a:off x="4063826" y="804360"/>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Identifiers</a:t>
          </a:r>
          <a:endParaRPr lang="en-US" sz="1100" kern="1200" dirty="0"/>
        </a:p>
      </dsp:txBody>
      <dsp:txXfrm>
        <a:off x="4078325" y="818859"/>
        <a:ext cx="750563" cy="466023"/>
      </dsp:txXfrm>
    </dsp:sp>
    <dsp:sp modelId="{1E42B44A-3E3F-42E6-9899-77D1A9C82112}">
      <dsp:nvSpPr>
        <dsp:cNvPr id="0" name=""/>
        <dsp:cNvSpPr/>
      </dsp:nvSpPr>
      <dsp:spPr>
        <a:xfrm>
          <a:off x="2786211" y="1443817"/>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FAE18-B554-4CAF-AB87-FCF8C9159DB0}">
      <dsp:nvSpPr>
        <dsp:cNvPr id="0" name=""/>
        <dsp:cNvSpPr/>
      </dsp:nvSpPr>
      <dsp:spPr>
        <a:xfrm>
          <a:off x="2872829" y="1526104"/>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Signature</a:t>
          </a:r>
          <a:endParaRPr lang="en-US" sz="1100" kern="1200" dirty="0"/>
        </a:p>
      </dsp:txBody>
      <dsp:txXfrm>
        <a:off x="2887328" y="1540603"/>
        <a:ext cx="750563" cy="466023"/>
      </dsp:txXfrm>
    </dsp:sp>
    <dsp:sp modelId="{90865D89-CD7A-458E-BFD4-4576F7AD3438}">
      <dsp:nvSpPr>
        <dsp:cNvPr id="0" name=""/>
        <dsp:cNvSpPr/>
      </dsp:nvSpPr>
      <dsp:spPr>
        <a:xfrm>
          <a:off x="1833413" y="2165561"/>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23403-F74D-4B52-87C9-90B933E75029}">
      <dsp:nvSpPr>
        <dsp:cNvPr id="0" name=""/>
        <dsp:cNvSpPr/>
      </dsp:nvSpPr>
      <dsp:spPr>
        <a:xfrm>
          <a:off x="1920031" y="2247849"/>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Method Names</a:t>
          </a:r>
          <a:endParaRPr lang="en-US" sz="1100" kern="1200" dirty="0"/>
        </a:p>
      </dsp:txBody>
      <dsp:txXfrm>
        <a:off x="1934530" y="2262348"/>
        <a:ext cx="750563" cy="466023"/>
      </dsp:txXfrm>
    </dsp:sp>
    <dsp:sp modelId="{7EE33959-5298-42E7-BD9C-68B3C4CE5EDC}">
      <dsp:nvSpPr>
        <dsp:cNvPr id="0" name=""/>
        <dsp:cNvSpPr/>
      </dsp:nvSpPr>
      <dsp:spPr>
        <a:xfrm>
          <a:off x="2786211" y="2165561"/>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A69DA0-C5C7-4D8B-B52E-84DFC4E38FB0}">
      <dsp:nvSpPr>
        <dsp:cNvPr id="0" name=""/>
        <dsp:cNvSpPr/>
      </dsp:nvSpPr>
      <dsp:spPr>
        <a:xfrm>
          <a:off x="2872829" y="2247849"/>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Parameters</a:t>
          </a:r>
          <a:endParaRPr lang="en-US" sz="1100" kern="1200" dirty="0"/>
        </a:p>
      </dsp:txBody>
      <dsp:txXfrm>
        <a:off x="2887328" y="2262348"/>
        <a:ext cx="750563" cy="466023"/>
      </dsp:txXfrm>
    </dsp:sp>
    <dsp:sp modelId="{A2744DFA-B4C6-47A1-9407-F33EEC9AD73C}">
      <dsp:nvSpPr>
        <dsp:cNvPr id="0" name=""/>
        <dsp:cNvSpPr/>
      </dsp:nvSpPr>
      <dsp:spPr>
        <a:xfrm>
          <a:off x="3739008" y="2165561"/>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A6A6B-FB8F-442E-99F4-E291DF256237}">
      <dsp:nvSpPr>
        <dsp:cNvPr id="0" name=""/>
        <dsp:cNvSpPr/>
      </dsp:nvSpPr>
      <dsp:spPr>
        <a:xfrm>
          <a:off x="3825626" y="2247849"/>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3840125" y="2262348"/>
        <a:ext cx="750563" cy="466023"/>
      </dsp:txXfrm>
    </dsp:sp>
    <dsp:sp modelId="{3B2A3F30-3C8A-4FD1-B067-F250AF67D454}">
      <dsp:nvSpPr>
        <dsp:cNvPr id="0" name=""/>
        <dsp:cNvSpPr/>
      </dsp:nvSpPr>
      <dsp:spPr>
        <a:xfrm>
          <a:off x="5168205" y="1443817"/>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B91FC-3894-4BC7-A5D4-759A2FB02D47}">
      <dsp:nvSpPr>
        <dsp:cNvPr id="0" name=""/>
        <dsp:cNvSpPr/>
      </dsp:nvSpPr>
      <dsp:spPr>
        <a:xfrm>
          <a:off x="5254823" y="1526104"/>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Body</a:t>
          </a:r>
          <a:endParaRPr lang="en-US" sz="1100" kern="1200" dirty="0"/>
        </a:p>
      </dsp:txBody>
      <dsp:txXfrm>
        <a:off x="5269322" y="1540603"/>
        <a:ext cx="750563" cy="466023"/>
      </dsp:txXfrm>
    </dsp:sp>
    <dsp:sp modelId="{3EFCD0FA-4BB7-4531-8FDA-BB04C97570A9}">
      <dsp:nvSpPr>
        <dsp:cNvPr id="0" name=""/>
        <dsp:cNvSpPr/>
      </dsp:nvSpPr>
      <dsp:spPr>
        <a:xfrm>
          <a:off x="4691806" y="2165561"/>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E9F7F-EB5E-460A-AEA4-1298CAF69243}">
      <dsp:nvSpPr>
        <dsp:cNvPr id="0" name=""/>
        <dsp:cNvSpPr/>
      </dsp:nvSpPr>
      <dsp:spPr>
        <a:xfrm>
          <a:off x="4778424" y="2247849"/>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Local Variables</a:t>
          </a:r>
          <a:endParaRPr lang="en-US" sz="1100" kern="1200" dirty="0"/>
        </a:p>
      </dsp:txBody>
      <dsp:txXfrm>
        <a:off x="4792923" y="2262348"/>
        <a:ext cx="750563" cy="466023"/>
      </dsp:txXfrm>
    </dsp:sp>
    <dsp:sp modelId="{EAFDD6AA-728D-4983-B7DD-421AF49F3588}">
      <dsp:nvSpPr>
        <dsp:cNvPr id="0" name=""/>
        <dsp:cNvSpPr/>
      </dsp:nvSpPr>
      <dsp:spPr>
        <a:xfrm>
          <a:off x="5644604" y="2165561"/>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B03D7-D54F-4CC2-A720-FB9331609107}">
      <dsp:nvSpPr>
        <dsp:cNvPr id="0" name=""/>
        <dsp:cNvSpPr/>
      </dsp:nvSpPr>
      <dsp:spPr>
        <a:xfrm>
          <a:off x="5731222" y="2247849"/>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5745721" y="2262348"/>
        <a:ext cx="750563" cy="466023"/>
      </dsp:txXfrm>
    </dsp:sp>
    <dsp:sp modelId="{BB150795-F1DA-43DC-B10D-6A639FE2645B}">
      <dsp:nvSpPr>
        <dsp:cNvPr id="0" name=""/>
        <dsp:cNvSpPr/>
      </dsp:nvSpPr>
      <dsp:spPr>
        <a:xfrm>
          <a:off x="4930006" y="722073"/>
          <a:ext cx="779561" cy="49502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E7BB0-7621-48A6-BEA7-2D1B90C8A161}">
      <dsp:nvSpPr>
        <dsp:cNvPr id="0" name=""/>
        <dsp:cNvSpPr/>
      </dsp:nvSpPr>
      <dsp:spPr>
        <a:xfrm>
          <a:off x="5016624" y="804360"/>
          <a:ext cx="779561" cy="495021"/>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Literals</a:t>
          </a:r>
          <a:endParaRPr lang="en-US" sz="1100" kern="1200" dirty="0"/>
        </a:p>
      </dsp:txBody>
      <dsp:txXfrm>
        <a:off x="5031123" y="818859"/>
        <a:ext cx="750563" cy="4660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CB3EE-794F-4338-A636-115C40C1FBA2}" type="datetimeFigureOut">
              <a:rPr lang="en-US" smtClean="0"/>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AFC4D-13AD-4398-A029-B7AF4B598B2E}" type="slidenum">
              <a:rPr lang="en-US" smtClean="0"/>
              <a:t>‹#›</a:t>
            </a:fld>
            <a:endParaRPr lang="en-US"/>
          </a:p>
        </p:txBody>
      </p:sp>
    </p:spTree>
    <p:extLst>
      <p:ext uri="{BB962C8B-B14F-4D97-AF65-F5344CB8AC3E}">
        <p14:creationId xmlns:p14="http://schemas.microsoft.com/office/powerpoint/2010/main" val="14506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8978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16330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when the size of the system starts to look like this. Keep</a:t>
            </a:r>
            <a:r>
              <a:rPr lang="en-US" baseline="0" dirty="0" smtClean="0"/>
              <a:t>ing in mind that the system pictured here is still small. </a:t>
            </a:r>
            <a:endParaRPr lang="en-US" dirty="0" smtClean="0"/>
          </a:p>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t>39</a:t>
            </a:fld>
            <a:endParaRPr lang="en-US" dirty="0"/>
          </a:p>
        </p:txBody>
      </p:sp>
    </p:spTree>
    <p:extLst>
      <p:ext uri="{BB962C8B-B14F-4D97-AF65-F5344CB8AC3E}">
        <p14:creationId xmlns:p14="http://schemas.microsoft.com/office/powerpoint/2010/main" val="71633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challenges</a:t>
            </a:r>
            <a:r>
              <a:rPr lang="en-US" baseline="0" dirty="0" smtClean="0"/>
              <a:t> to the research proposed here is in three parts. The first is in determining the effects different structural components have on one another. For this we turn to statistics and factoral analysis. Second, finding the balance between flexibility and complexity in the structured document retrieval approach presented here. Finally, systems like the one outlined in this diagram will need to be developed to allow for using Indri to perform retrieval on source code. Such tools are already under development now. </a:t>
            </a:r>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1633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types of queries provided by this approach,</a:t>
            </a:r>
            <a:r>
              <a:rPr lang="en-US" baseline="0" dirty="0" smtClean="0"/>
              <a:t> we see ways that a developer with some assumptions or knowledge of the system can obtain more precise results.</a:t>
            </a:r>
          </a:p>
          <a:p>
            <a:endParaRPr lang="en-US" baseline="0" dirty="0" smtClean="0"/>
          </a:p>
          <a:p>
            <a:r>
              <a:rPr lang="en-US" baseline="0" dirty="0" smtClean="0"/>
              <a:t>The top query is an example of a base query in the system that looks for the terms within the parentheses as appearing anywhere within the document. However, the second query assumes a particular order for these terms and also a certain window for which the terms appear. </a:t>
            </a:r>
          </a:p>
          <a:p>
            <a:endParaRPr lang="en-US" baseline="0" dirty="0" smtClean="0"/>
          </a:p>
          <a:p>
            <a:r>
              <a:rPr lang="en-US" baseline="0" dirty="0" smtClean="0"/>
              <a:t>The final set of queries narrow the search down by looking for methods where the terms appear in certain parts of the document. </a:t>
            </a:r>
          </a:p>
          <a:p>
            <a:endParaRPr lang="en-US" baseline="0" dirty="0" smtClean="0"/>
          </a:p>
          <a:p>
            <a:r>
              <a:rPr lang="en-US" baseline="0" dirty="0" smtClean="0"/>
              <a:t>This is increased flexibility.</a:t>
            </a:r>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1633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while</a:t>
            </a:r>
            <a:r>
              <a:rPr lang="en-US" baseline="0" dirty="0" smtClean="0"/>
              <a:t> the other queries are useful. Even more interesting is the possibility of combining structural weighting with the structured document retrieval approach. With a well trained weighting scheme, a query system might recommend such a query to a new developer with no knowledge of the underlying system. Such a query is given above with the a possible weighting function for determining the final similarity score for a query. </a:t>
            </a:r>
          </a:p>
          <a:p>
            <a:endParaRPr lang="en-US" baseline="0" dirty="0" smtClean="0"/>
          </a:p>
          <a:p>
            <a:r>
              <a:rPr lang="en-US" baseline="0" dirty="0" smtClean="0"/>
              <a:t>This approach should be compared to the traditional LDA model with structural weighting. </a:t>
            </a:r>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71633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when the size of the system starts to look like this. Keep</a:t>
            </a:r>
            <a:r>
              <a:rPr lang="en-US" baseline="0" dirty="0" smtClean="0"/>
              <a:t>ing in mind that the system pictured here is still small. </a:t>
            </a:r>
            <a:endParaRPr lang="en-US" dirty="0" smtClean="0"/>
          </a:p>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t>51</a:t>
            </a:fld>
            <a:endParaRPr lang="en-US" dirty="0"/>
          </a:p>
        </p:txBody>
      </p:sp>
    </p:spTree>
    <p:extLst>
      <p:ext uri="{BB962C8B-B14F-4D97-AF65-F5344CB8AC3E}">
        <p14:creationId xmlns:p14="http://schemas.microsoft.com/office/powerpoint/2010/main" val="71633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when the size of the system starts to look like this. Keep</a:t>
            </a:r>
            <a:r>
              <a:rPr lang="en-US" baseline="0" dirty="0" smtClean="0"/>
              <a:t>ing in mind that the system pictured here is still small. </a:t>
            </a:r>
            <a:endParaRPr lang="en-US" dirty="0" smtClean="0"/>
          </a:p>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t>3</a:t>
            </a:fld>
            <a:endParaRPr lang="en-US" dirty="0"/>
          </a:p>
        </p:txBody>
      </p:sp>
    </p:spTree>
    <p:extLst>
      <p:ext uri="{BB962C8B-B14F-4D97-AF65-F5344CB8AC3E}">
        <p14:creationId xmlns:p14="http://schemas.microsoft.com/office/powerpoint/2010/main" val="71633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4845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1633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expand upon</a:t>
            </a:r>
            <a:r>
              <a:rPr lang="en-US" baseline="0" dirty="0" smtClean="0"/>
              <a:t> this idea by breaking a method down into several subcomponents. This allows for two things to happen.</a:t>
            </a:r>
          </a:p>
          <a:p>
            <a:endParaRPr lang="en-US" baseline="0" dirty="0" smtClean="0"/>
          </a:p>
          <a:p>
            <a:r>
              <a:rPr lang="en-US" baseline="0" dirty="0" smtClean="0"/>
              <a:t>First, queries are more flexible and will allow for a wider arrange of query types. For instance, if you want a query that searches for one set of terms in one component and another set in another component.</a:t>
            </a:r>
          </a:p>
          <a:p>
            <a:r>
              <a:rPr lang="en-US" baseline="0" dirty="0" smtClean="0"/>
              <a:t>Second, the possibility of increased accuracy due to the ability to weight components differently.</a:t>
            </a:r>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1633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when the size of the system starts to look like this. Keep</a:t>
            </a:r>
            <a:r>
              <a:rPr lang="en-US" baseline="0" dirty="0" smtClean="0"/>
              <a:t>ing in mind that the system pictured here is still small. </a:t>
            </a:r>
            <a:endParaRPr lang="en-US" dirty="0" smtClean="0"/>
          </a:p>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t>9</a:t>
            </a:fld>
            <a:endParaRPr lang="en-US" dirty="0"/>
          </a:p>
        </p:txBody>
      </p:sp>
    </p:spTree>
    <p:extLst>
      <p:ext uri="{BB962C8B-B14F-4D97-AF65-F5344CB8AC3E}">
        <p14:creationId xmlns:p14="http://schemas.microsoft.com/office/powerpoint/2010/main" val="71633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1633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when the size of the system starts to look like this. Keep</a:t>
            </a:r>
            <a:r>
              <a:rPr lang="en-US" baseline="0" dirty="0" smtClean="0"/>
              <a:t>ing in mind that the system pictured here is still small. </a:t>
            </a:r>
            <a:endParaRPr lang="en-US" dirty="0" smtClean="0"/>
          </a:p>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t>17</a:t>
            </a:fld>
            <a:endParaRPr lang="en-US" dirty="0"/>
          </a:p>
        </p:txBody>
      </p:sp>
    </p:spTree>
    <p:extLst>
      <p:ext uri="{BB962C8B-B14F-4D97-AF65-F5344CB8AC3E}">
        <p14:creationId xmlns:p14="http://schemas.microsoft.com/office/powerpoint/2010/main" val="71633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35C69-12B3-4B37-9759-FF02E89C9F9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8445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8163665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43140612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6604912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730538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210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532663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7457569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0581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5621856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60684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358475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7885988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16324966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7950643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7680004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6525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8659437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9280343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249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4662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9161247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6104495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44230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3658410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878302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79334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731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138810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115196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03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035418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17736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100903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424517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5182951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617359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214579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115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6328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13753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9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387919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0479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211916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10513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4548647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845737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662263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77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9672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116785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6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47864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589983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531902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9855629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9156086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500566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25575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55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074064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571195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4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257266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32529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31690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965647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3408591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83994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81024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405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069966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763711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590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055662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4360364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162430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5070628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7724247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541731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0271857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058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334122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889687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16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676619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224646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6809607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0364169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973918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3568969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69496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9816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266454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1208646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52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6181322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2269333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5420778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BDF5B5-D8D0-419C-85BB-7CE597987826}"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950275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DF7D-B059-45EF-A1AA-8335C43F883B}"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47972059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DEF8-0E0C-4591-96B9-46831CBEED0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7615251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D0EF4-95B5-4EB3-ABC8-20E0CD8F55AA}"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2907214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2EE0-E94B-433C-945E-A9C17C5F5C9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425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AAFD1-337C-4330-A284-4FF624DC6848}"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794331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2850-E9BF-4381-8D44-F548E42F8D7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637808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D87C-F362-485D-ADA1-E7293F53E8A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859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8E950-BD28-4105-8629-EA06FEA9351E}"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8622644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1609-D1E5-4599-961E-1C795B2EAD74}"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0637424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CCE69-4B6F-4FFE-B0E4-E1CA5DF2217C}"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762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957290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15882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49730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06502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042894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30275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699025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89731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538210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EF02967-2FF0-448B-9BA5-7D19298BD4E3}" type="datetime1">
              <a:rPr lang="en-US" smtClean="0">
                <a:solidFill>
                  <a:srgbClr val="303030">
                    <a:lumMod val="90000"/>
                    <a:lumOff val="10000"/>
                  </a:srgbClr>
                </a:solidFill>
              </a:rPr>
              <a:pPr/>
              <a:t>6/19/2015</a:t>
            </a:fld>
            <a:endParaRPr lang="en-US" dirty="0">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solidFill>
                <a:srgbClr val="303030">
                  <a:lumMod val="90000"/>
                  <a:lumOff val="10000"/>
                </a:srgbClr>
              </a:solidFill>
            </a:endParaRPr>
          </a:p>
        </p:txBody>
      </p:sp>
      <p:sp>
        <p:nvSpPr>
          <p:cNvPr id="6" name="Slide Number Placeholder 5"/>
          <p:cNvSpPr>
            <a:spLocks noGrp="1"/>
          </p:cNvSpPr>
          <p:nvPr>
            <p:ph type="sldNum" sz="quarter" idx="4"/>
          </p:nvPr>
        </p:nvSpPr>
        <p:spPr>
          <a:xfrm>
            <a:off x="8534400" y="6199632"/>
            <a:ext cx="609600" cy="413893"/>
          </a:xfrm>
          <a:prstGeom prst="rect">
            <a:avLst/>
          </a:prstGeom>
        </p:spPr>
        <p:txBody>
          <a:bodyPr vert="horz" lIns="91440" tIns="45720" rIns="91440" bIns="45720" rtlCol="0" anchor="ctr"/>
          <a:lstStyle>
            <a:lvl1pPr algn="r">
              <a:defRPr sz="1400">
                <a:solidFill>
                  <a:schemeClr val="tx1">
                    <a:lumMod val="85000"/>
                    <a:lumOff val="15000"/>
                  </a:schemeClr>
                </a:solidFill>
                <a:latin typeface="Bodoni MT" panose="02070603080606020203" pitchFamily="18" charset="0"/>
              </a:defRPr>
            </a:lvl1pPr>
          </a:lstStyle>
          <a:p>
            <a:r>
              <a:rPr lang="en-US" dirty="0" smtClean="0">
                <a:solidFill>
                  <a:prstClr val="black">
                    <a:lumMod val="85000"/>
                    <a:lumOff val="15000"/>
                  </a:prstClr>
                </a:solidFill>
              </a:rPr>
              <a:t>(#)</a:t>
            </a:r>
            <a:endParaRPr lang="en-US" dirty="0">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232800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90.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90.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chart" Target="../charts/chart20.xml"/><Relationship Id="rId1" Type="http://schemas.openxmlformats.org/officeDocument/2006/relationships/slideLayout" Target="../slideLayouts/slideLayout90.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chart" Target="../charts/chart26.xml"/><Relationship Id="rId1" Type="http://schemas.openxmlformats.org/officeDocument/2006/relationships/slideLayout" Target="../slideLayouts/slideLayout90.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0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1.xml"/><Relationship Id="rId5" Type="http://schemas.openxmlformats.org/officeDocument/2006/relationships/chart" Target="../charts/chart38.xml"/><Relationship Id="rId4" Type="http://schemas.openxmlformats.org/officeDocument/2006/relationships/chart" Target="../charts/chart37.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1.xml"/><Relationship Id="rId5" Type="http://schemas.openxmlformats.org/officeDocument/2006/relationships/chart" Target="../charts/chart42.xml"/><Relationship Id="rId4" Type="http://schemas.openxmlformats.org/officeDocument/2006/relationships/chart" Target="../charts/chart41.xml"/></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1.xml"/><Relationship Id="rId5" Type="http://schemas.openxmlformats.org/officeDocument/2006/relationships/chart" Target="../charts/chart46.xml"/><Relationship Id="rId4" Type="http://schemas.openxmlformats.org/officeDocument/2006/relationships/chart" Target="../charts/chart45.xml"/></Relationships>
</file>

<file path=ppt/slides/_rels/slide4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1.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0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90800"/>
            <a:ext cx="7543800" cy="1524000"/>
          </a:xfrm>
        </p:spPr>
        <p:txBody>
          <a:bodyPr>
            <a:normAutofit fontScale="90000"/>
          </a:bodyPr>
          <a:lstStyle/>
          <a:p>
            <a:r>
              <a:rPr lang="en-US" sz="3600" b="1" dirty="0" smtClean="0">
                <a:solidFill>
                  <a:schemeClr val="bg1"/>
                </a:solidFill>
              </a:rPr>
              <a:t>Using the Structural Location of Terms to Improve the Results of Text Retrieval based Approaches to Feature Location</a:t>
            </a:r>
            <a:r>
              <a:rPr lang="en-US" sz="3600" dirty="0"/>
              <a:t/>
            </a:r>
            <a:br>
              <a:rPr lang="en-US" sz="3600" dirty="0"/>
            </a:b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Brian Eddy</a:t>
            </a:r>
          </a:p>
          <a:p>
            <a:r>
              <a:rPr lang="en-US" dirty="0" smtClean="0"/>
              <a:t>Department of Computer Science</a:t>
            </a:r>
          </a:p>
          <a:p>
            <a:r>
              <a:rPr lang="en-US" dirty="0" smtClean="0"/>
              <a:t>The University of Alabama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029200"/>
            <a:ext cx="1143000" cy="1082842"/>
          </a:xfrm>
          <a:prstGeom prst="rect">
            <a:avLst/>
          </a:prstGeom>
        </p:spPr>
      </p:pic>
      <p:sp>
        <p:nvSpPr>
          <p:cNvPr id="5" name="Slide Number Placeholder 4"/>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a:t>
            </a:fld>
            <a:endParaRPr lang="en-US" dirty="0">
              <a:solidFill>
                <a:prstClr val="black">
                  <a:lumMod val="85000"/>
                  <a:lumOff val="15000"/>
                </a:prstClr>
              </a:solidFill>
            </a:endParaRPr>
          </a:p>
        </p:txBody>
      </p:sp>
      <p:pic>
        <p:nvPicPr>
          <p:cNvPr id="6" name="Picture 4" descr="[NS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9118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175" y="4959517"/>
            <a:ext cx="11906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8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10</a:t>
            </a:fld>
            <a:endParaRPr lang="en-US" dirty="0">
              <a:solidFill>
                <a:prstClr val="black">
                  <a:lumMod val="85000"/>
                  <a:lumOff val="15000"/>
                </a:prstClr>
              </a:solidFill>
            </a:endParaRPr>
          </a:p>
        </p:txBody>
      </p:sp>
      <p:sp>
        <p:nvSpPr>
          <p:cNvPr id="7" name="Title 6"/>
          <p:cNvSpPr>
            <a:spLocks noGrp="1"/>
          </p:cNvSpPr>
          <p:nvPr>
            <p:ph type="title"/>
          </p:nvPr>
        </p:nvSpPr>
        <p:spPr>
          <a:xfrm>
            <a:off x="647700" y="4572000"/>
            <a:ext cx="6934200" cy="1600200"/>
          </a:xfrm>
        </p:spPr>
        <p:txBody>
          <a:bodyPr>
            <a:normAutofit/>
          </a:bodyPr>
          <a:lstStyle/>
          <a:p>
            <a:r>
              <a:rPr lang="en-US" sz="3200" dirty="0"/>
              <a:t>Latent </a:t>
            </a:r>
            <a:r>
              <a:rPr lang="en-US" sz="3200" dirty="0" err="1"/>
              <a:t>Dirichlet</a:t>
            </a:r>
            <a:r>
              <a:rPr lang="en-US" sz="3200" dirty="0"/>
              <a:t> Allocation</a:t>
            </a:r>
          </a:p>
        </p:txBody>
      </p:sp>
      <p:grpSp>
        <p:nvGrpSpPr>
          <p:cNvPr id="21" name="Group 20"/>
          <p:cNvGrpSpPr/>
          <p:nvPr/>
        </p:nvGrpSpPr>
        <p:grpSpPr>
          <a:xfrm>
            <a:off x="533400" y="609600"/>
            <a:ext cx="4470133" cy="984910"/>
            <a:chOff x="711466" y="4425290"/>
            <a:chExt cx="4470133" cy="984910"/>
          </a:xfrm>
        </p:grpSpPr>
        <p:sp>
          <p:nvSpPr>
            <p:cNvPr id="8" name="Rectangle 7"/>
            <p:cNvSpPr/>
            <p:nvPr/>
          </p:nvSpPr>
          <p:spPr>
            <a:xfrm>
              <a:off x="711466" y="4800600"/>
              <a:ext cx="4470133" cy="609600"/>
            </a:xfrm>
            <a:prstGeom prst="rect">
              <a:avLst/>
            </a:prstGeom>
            <a:solidFill>
              <a:schemeClr val="tx2">
                <a:lumMod val="10000"/>
                <a:lumOff val="90000"/>
              </a:schemeClr>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711467" y="4425290"/>
              <a:ext cx="1050609" cy="369332"/>
            </a:xfrm>
            <a:prstGeom prst="rect">
              <a:avLst/>
            </a:prstGeom>
            <a:noFill/>
          </p:spPr>
          <p:txBody>
            <a:bodyPr wrap="none" rtlCol="0">
              <a:spAutoFit/>
            </a:bodyPr>
            <a:lstStyle/>
            <a:p>
              <a:r>
                <a:rPr lang="en-US" b="1" dirty="0" smtClean="0">
                  <a:solidFill>
                    <a:prstClr val="black"/>
                  </a:solidFill>
                </a:rPr>
                <a:t>K Topics</a:t>
              </a:r>
              <a:endParaRPr lang="en-US" b="1" dirty="0">
                <a:solidFill>
                  <a:prstClr val="black"/>
                </a:solidFill>
              </a:endParaRPr>
            </a:p>
          </p:txBody>
        </p:sp>
        <p:cxnSp>
          <p:nvCxnSpPr>
            <p:cNvPr id="11" name="Straight Connector 10"/>
            <p:cNvCxnSpPr/>
            <p:nvPr/>
          </p:nvCxnSpPr>
          <p:spPr>
            <a:xfrm>
              <a:off x="1524000" y="48006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48006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48006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4794622"/>
              <a:ext cx="0" cy="615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95800" y="48006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5334000" y="1219200"/>
            <a:ext cx="3048000" cy="3733800"/>
          </a:xfrm>
          <a:prstGeom prst="roundRect">
            <a:avLst/>
          </a:prstGeom>
          <a:solidFill>
            <a:schemeClr val="bg2">
              <a:lumMod val="8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7774407" y="3923899"/>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7257451" y="3792755"/>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7848600" y="3062839"/>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7772400" y="2415941"/>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7277100" y="1930267"/>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994134" y="26289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5850557" y="3183556"/>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7267075" y="2568341"/>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6627396" y="3442235"/>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7391400" y="3335956"/>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6400800" y="2896001"/>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781800" y="41148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5947613" y="38100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5613134" y="43053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6591300" y="2230655"/>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5448300" y="2535455"/>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086600" y="144211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5994134" y="20574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6400800" y="1687153"/>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5638800" y="159451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4449281" y="1173881"/>
            <a:ext cx="381000" cy="304800"/>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3784334" y="1173881"/>
            <a:ext cx="3810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3060434" y="1134321"/>
            <a:ext cx="3810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2298434" y="1134321"/>
            <a:ext cx="3810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538040" y="113731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762000" y="1137310"/>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6819903" y="26289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6858001" y="189931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6078356" y="1382353"/>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7848600" y="44577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6882466" y="46101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7393407" y="43053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6477000" y="3836469"/>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6246396" y="44196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7751547" y="1534753"/>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6995965" y="3031156"/>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105919980"/>
              </p:ext>
            </p:extLst>
          </p:nvPr>
        </p:nvGraphicFramePr>
        <p:xfrm>
          <a:off x="548641" y="2385461"/>
          <a:ext cx="4454892" cy="365760"/>
        </p:xfrm>
        <a:graphic>
          <a:graphicData uri="http://schemas.openxmlformats.org/drawingml/2006/table">
            <a:tbl>
              <a:tblPr firstRow="1" bandRow="1">
                <a:tableStyleId>{5C22544A-7EE6-4342-B048-85BDC9FD1C3A}</a:tableStyleId>
              </a:tblPr>
              <a:tblGrid>
                <a:gridCol w="742482"/>
                <a:gridCol w="742482"/>
                <a:gridCol w="742482"/>
                <a:gridCol w="742482"/>
                <a:gridCol w="742482"/>
                <a:gridCol w="742482"/>
              </a:tblGrid>
              <a:tr h="3378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0" name="TextBox 59"/>
          <p:cNvSpPr txBox="1"/>
          <p:nvPr/>
        </p:nvSpPr>
        <p:spPr>
          <a:xfrm>
            <a:off x="673374" y="2411893"/>
            <a:ext cx="4156907" cy="2585323"/>
          </a:xfrm>
          <a:prstGeom prst="rect">
            <a:avLst/>
          </a:prstGeom>
          <a:noFill/>
        </p:spPr>
        <p:txBody>
          <a:bodyPr wrap="none" rtlCol="0">
            <a:spAutoFit/>
          </a:bodyPr>
          <a:lstStyle/>
          <a:p>
            <a:endParaRPr lang="en-US" dirty="0" smtClean="0">
              <a:solidFill>
                <a:prstClr val="black"/>
              </a:solidFill>
            </a:endParaRPr>
          </a:p>
          <a:p>
            <a:endParaRPr lang="en-US" dirty="0" smtClean="0">
              <a:solidFill>
                <a:prstClr val="black"/>
              </a:solidFill>
            </a:endParaRPr>
          </a:p>
          <a:p>
            <a:r>
              <a:rPr lang="en-US" dirty="0" smtClean="0">
                <a:solidFill>
                  <a:prstClr val="black"/>
                </a:solidFill>
              </a:rPr>
              <a:t>Compute:</a:t>
            </a:r>
          </a:p>
          <a:p>
            <a:pPr marL="285750" indent="-285750">
              <a:buClr>
                <a:srgbClr val="AD0101"/>
              </a:buClr>
              <a:buFont typeface="Arial" panose="020B0604020202020204" pitchFamily="34" charset="0"/>
              <a:buChar char="•"/>
            </a:pPr>
            <a:r>
              <a:rPr lang="en-US" dirty="0" smtClean="0">
                <a:solidFill>
                  <a:prstClr val="black"/>
                </a:solidFill>
              </a:rPr>
              <a:t>P(topic t | document d)</a:t>
            </a:r>
          </a:p>
          <a:p>
            <a:pPr marL="285750" indent="-285750">
              <a:buClr>
                <a:srgbClr val="AD0101"/>
              </a:buClr>
              <a:buFont typeface="Arial" panose="020B0604020202020204" pitchFamily="34" charset="0"/>
              <a:buChar char="•"/>
            </a:pPr>
            <a:r>
              <a:rPr lang="en-US" dirty="0" smtClean="0">
                <a:solidFill>
                  <a:prstClr val="black"/>
                </a:solidFill>
              </a:rPr>
              <a:t>P(word w | topic t)</a:t>
            </a:r>
          </a:p>
          <a:p>
            <a:pPr marL="285750" indent="-285750">
              <a:buClr>
                <a:srgbClr val="AD0101"/>
              </a:buClr>
              <a:buFont typeface="Arial" panose="020B0604020202020204" pitchFamily="34" charset="0"/>
              <a:buChar char="•"/>
            </a:pPr>
            <a:endParaRPr lang="en-US" dirty="0" smtClean="0">
              <a:solidFill>
                <a:prstClr val="black"/>
              </a:solidFill>
            </a:endParaRPr>
          </a:p>
          <a:p>
            <a:pPr>
              <a:buClr>
                <a:srgbClr val="AD0101"/>
              </a:buClr>
            </a:pPr>
            <a:r>
              <a:rPr lang="en-US" dirty="0" smtClean="0">
                <a:solidFill>
                  <a:prstClr val="black"/>
                </a:solidFill>
              </a:rPr>
              <a:t>Reassign words based on P(t | d)  * P(w | t)</a:t>
            </a:r>
          </a:p>
          <a:p>
            <a:pPr>
              <a:buClr>
                <a:srgbClr val="AD0101"/>
              </a:buClr>
            </a:pPr>
            <a:endParaRPr lang="en-US" dirty="0">
              <a:solidFill>
                <a:prstClr val="black"/>
              </a:solidFill>
            </a:endParaRPr>
          </a:p>
          <a:p>
            <a:pPr>
              <a:buClr>
                <a:srgbClr val="AD0101"/>
              </a:buClr>
            </a:pPr>
            <a:r>
              <a:rPr lang="en-US" dirty="0" smtClean="0">
                <a:solidFill>
                  <a:prstClr val="black"/>
                </a:solidFill>
              </a:rPr>
              <a:t>Repeat N times</a:t>
            </a:r>
            <a:endParaRPr lang="en-US" dirty="0">
              <a:solidFill>
                <a:prstClr val="black"/>
              </a:solidFill>
            </a:endParaRPr>
          </a:p>
        </p:txBody>
      </p:sp>
      <p:sp>
        <p:nvSpPr>
          <p:cNvPr id="62" name="TextBox 61"/>
          <p:cNvSpPr txBox="1"/>
          <p:nvPr/>
        </p:nvSpPr>
        <p:spPr>
          <a:xfrm>
            <a:off x="5350191" y="767978"/>
            <a:ext cx="1563248" cy="369332"/>
          </a:xfrm>
          <a:prstGeom prst="rect">
            <a:avLst/>
          </a:prstGeom>
          <a:noFill/>
        </p:spPr>
        <p:txBody>
          <a:bodyPr wrap="none" rtlCol="0">
            <a:spAutoFit/>
          </a:bodyPr>
          <a:lstStyle/>
          <a:p>
            <a:r>
              <a:rPr lang="en-US" b="1" dirty="0" smtClean="0">
                <a:solidFill>
                  <a:prstClr val="black"/>
                </a:solidFill>
              </a:rPr>
              <a:t>M Documents</a:t>
            </a:r>
            <a:endParaRPr lang="en-US" b="1" dirty="0">
              <a:solidFill>
                <a:prstClr val="black"/>
              </a:solidFill>
            </a:endParaRPr>
          </a:p>
        </p:txBody>
      </p:sp>
      <p:sp>
        <p:nvSpPr>
          <p:cNvPr id="63" name="TextBox 62"/>
          <p:cNvSpPr txBox="1"/>
          <p:nvPr/>
        </p:nvSpPr>
        <p:spPr>
          <a:xfrm>
            <a:off x="533400" y="1948859"/>
            <a:ext cx="2460930" cy="369332"/>
          </a:xfrm>
          <a:prstGeom prst="rect">
            <a:avLst/>
          </a:prstGeom>
          <a:noFill/>
        </p:spPr>
        <p:txBody>
          <a:bodyPr wrap="none" rtlCol="0">
            <a:spAutoFit/>
          </a:bodyPr>
          <a:lstStyle/>
          <a:p>
            <a:r>
              <a:rPr lang="en-US" b="1" dirty="0" smtClean="0">
                <a:solidFill>
                  <a:prstClr val="black"/>
                </a:solidFill>
              </a:rPr>
              <a:t>Document Distribution</a:t>
            </a:r>
            <a:endParaRPr lang="en-US" b="1" dirty="0">
              <a:solidFill>
                <a:prstClr val="black"/>
              </a:solidFill>
            </a:endParaRPr>
          </a:p>
        </p:txBody>
      </p:sp>
      <p:sp>
        <p:nvSpPr>
          <p:cNvPr id="61" name="TextBox 60"/>
          <p:cNvSpPr txBox="1"/>
          <p:nvPr/>
        </p:nvSpPr>
        <p:spPr>
          <a:xfrm>
            <a:off x="5098117" y="5011588"/>
            <a:ext cx="3443571" cy="369332"/>
          </a:xfrm>
          <a:prstGeom prst="rect">
            <a:avLst/>
          </a:prstGeom>
          <a:noFill/>
        </p:spPr>
        <p:txBody>
          <a:bodyPr wrap="none" rtlCol="0">
            <a:spAutoFit/>
          </a:bodyPr>
          <a:lstStyle/>
          <a:p>
            <a:r>
              <a:rPr lang="en-US" dirty="0" smtClean="0">
                <a:solidFill>
                  <a:prstClr val="black"/>
                </a:solidFill>
              </a:rPr>
              <a:t>Colors – topic + word associations </a:t>
            </a:r>
            <a:endParaRPr lang="en-US" dirty="0">
              <a:solidFill>
                <a:prstClr val="black"/>
              </a:solidFill>
            </a:endParaRPr>
          </a:p>
        </p:txBody>
      </p:sp>
      <p:sp>
        <p:nvSpPr>
          <p:cNvPr id="2" name="TextBox 1"/>
          <p:cNvSpPr txBox="1"/>
          <p:nvPr/>
        </p:nvSpPr>
        <p:spPr>
          <a:xfrm>
            <a:off x="626197" y="2383675"/>
            <a:ext cx="588623" cy="369332"/>
          </a:xfrm>
          <a:prstGeom prst="rect">
            <a:avLst/>
          </a:prstGeom>
          <a:noFill/>
        </p:spPr>
        <p:txBody>
          <a:bodyPr wrap="none" rtlCol="0">
            <a:spAutoFit/>
          </a:bodyPr>
          <a:lstStyle/>
          <a:p>
            <a:r>
              <a:rPr lang="en-US" b="1" dirty="0" smtClean="0">
                <a:solidFill>
                  <a:prstClr val="black"/>
                </a:solidFill>
              </a:rPr>
              <a:t>0.13</a:t>
            </a:r>
            <a:endParaRPr lang="en-US" b="1" dirty="0">
              <a:solidFill>
                <a:prstClr val="black"/>
              </a:solidFill>
            </a:endParaRPr>
          </a:p>
        </p:txBody>
      </p:sp>
      <p:sp>
        <p:nvSpPr>
          <p:cNvPr id="4" name="TextBox 3"/>
          <p:cNvSpPr txBox="1"/>
          <p:nvPr/>
        </p:nvSpPr>
        <p:spPr>
          <a:xfrm>
            <a:off x="1398074" y="2383675"/>
            <a:ext cx="473206" cy="369332"/>
          </a:xfrm>
          <a:prstGeom prst="rect">
            <a:avLst/>
          </a:prstGeom>
          <a:noFill/>
        </p:spPr>
        <p:txBody>
          <a:bodyPr wrap="none" rtlCol="0">
            <a:spAutoFit/>
          </a:bodyPr>
          <a:lstStyle/>
          <a:p>
            <a:r>
              <a:rPr lang="en-US" b="1" dirty="0" smtClean="0">
                <a:solidFill>
                  <a:prstClr val="black"/>
                </a:solidFill>
              </a:rPr>
              <a:t>0.2</a:t>
            </a:r>
            <a:endParaRPr lang="en-US" b="1" dirty="0">
              <a:solidFill>
                <a:prstClr val="black"/>
              </a:solidFill>
            </a:endParaRPr>
          </a:p>
        </p:txBody>
      </p:sp>
      <p:sp>
        <p:nvSpPr>
          <p:cNvPr id="5" name="TextBox 4"/>
          <p:cNvSpPr txBox="1"/>
          <p:nvPr/>
        </p:nvSpPr>
        <p:spPr>
          <a:xfrm>
            <a:off x="2107760" y="2383675"/>
            <a:ext cx="588623" cy="369332"/>
          </a:xfrm>
          <a:prstGeom prst="rect">
            <a:avLst/>
          </a:prstGeom>
          <a:noFill/>
        </p:spPr>
        <p:txBody>
          <a:bodyPr wrap="none" rtlCol="0">
            <a:spAutoFit/>
          </a:bodyPr>
          <a:lstStyle/>
          <a:p>
            <a:r>
              <a:rPr lang="en-US" b="1" dirty="0" smtClean="0">
                <a:solidFill>
                  <a:prstClr val="black"/>
                </a:solidFill>
              </a:rPr>
              <a:t>0.04</a:t>
            </a:r>
            <a:endParaRPr lang="en-US" b="1" dirty="0">
              <a:solidFill>
                <a:prstClr val="black"/>
              </a:solidFill>
            </a:endParaRPr>
          </a:p>
        </p:txBody>
      </p:sp>
      <p:sp>
        <p:nvSpPr>
          <p:cNvPr id="6" name="TextBox 5"/>
          <p:cNvSpPr txBox="1"/>
          <p:nvPr/>
        </p:nvSpPr>
        <p:spPr>
          <a:xfrm>
            <a:off x="2852811" y="2383055"/>
            <a:ext cx="588623" cy="369332"/>
          </a:xfrm>
          <a:prstGeom prst="rect">
            <a:avLst/>
          </a:prstGeom>
          <a:noFill/>
        </p:spPr>
        <p:txBody>
          <a:bodyPr wrap="none" rtlCol="0">
            <a:spAutoFit/>
          </a:bodyPr>
          <a:lstStyle/>
          <a:p>
            <a:r>
              <a:rPr lang="en-US" b="1" dirty="0" smtClean="0">
                <a:solidFill>
                  <a:prstClr val="black"/>
                </a:solidFill>
              </a:rPr>
              <a:t>0.33</a:t>
            </a:r>
            <a:endParaRPr lang="en-US" b="1" dirty="0">
              <a:solidFill>
                <a:prstClr val="black"/>
              </a:solidFill>
            </a:endParaRPr>
          </a:p>
        </p:txBody>
      </p:sp>
      <p:sp>
        <p:nvSpPr>
          <p:cNvPr id="10" name="TextBox 9"/>
          <p:cNvSpPr txBox="1"/>
          <p:nvPr/>
        </p:nvSpPr>
        <p:spPr>
          <a:xfrm>
            <a:off x="3640123" y="2383675"/>
            <a:ext cx="473206" cy="369332"/>
          </a:xfrm>
          <a:prstGeom prst="rect">
            <a:avLst/>
          </a:prstGeom>
          <a:noFill/>
        </p:spPr>
        <p:txBody>
          <a:bodyPr wrap="none" rtlCol="0">
            <a:spAutoFit/>
          </a:bodyPr>
          <a:lstStyle/>
          <a:p>
            <a:r>
              <a:rPr lang="en-US" b="1" dirty="0" smtClean="0">
                <a:solidFill>
                  <a:prstClr val="black"/>
                </a:solidFill>
              </a:rPr>
              <a:t>0.2</a:t>
            </a:r>
            <a:endParaRPr lang="en-US" b="1" dirty="0">
              <a:solidFill>
                <a:prstClr val="black"/>
              </a:solidFill>
            </a:endParaRPr>
          </a:p>
        </p:txBody>
      </p:sp>
      <p:sp>
        <p:nvSpPr>
          <p:cNvPr id="12" name="TextBox 11"/>
          <p:cNvSpPr txBox="1"/>
          <p:nvPr/>
        </p:nvSpPr>
        <p:spPr>
          <a:xfrm>
            <a:off x="4373713" y="2383675"/>
            <a:ext cx="473206" cy="369332"/>
          </a:xfrm>
          <a:prstGeom prst="rect">
            <a:avLst/>
          </a:prstGeom>
          <a:noFill/>
        </p:spPr>
        <p:txBody>
          <a:bodyPr wrap="none" rtlCol="0">
            <a:spAutoFit/>
          </a:bodyPr>
          <a:lstStyle/>
          <a:p>
            <a:r>
              <a:rPr lang="en-US" b="1" dirty="0" smtClean="0">
                <a:solidFill>
                  <a:prstClr val="black"/>
                </a:solidFill>
              </a:rPr>
              <a:t>0.1</a:t>
            </a:r>
            <a:endParaRPr lang="en-US" b="1" dirty="0">
              <a:solidFill>
                <a:prstClr val="black"/>
              </a:solidFill>
            </a:endParaRPr>
          </a:p>
        </p:txBody>
      </p:sp>
      <p:sp>
        <p:nvSpPr>
          <p:cNvPr id="65" name="TextBox 64"/>
          <p:cNvSpPr txBox="1"/>
          <p:nvPr/>
        </p:nvSpPr>
        <p:spPr>
          <a:xfrm>
            <a:off x="618008" y="2383675"/>
            <a:ext cx="588623" cy="369332"/>
          </a:xfrm>
          <a:prstGeom prst="rect">
            <a:avLst/>
          </a:prstGeom>
          <a:noFill/>
        </p:spPr>
        <p:txBody>
          <a:bodyPr wrap="none" rtlCol="0">
            <a:spAutoFit/>
          </a:bodyPr>
          <a:lstStyle/>
          <a:p>
            <a:r>
              <a:rPr lang="en-US" b="1" dirty="0" smtClean="0">
                <a:solidFill>
                  <a:prstClr val="black"/>
                </a:solidFill>
              </a:rPr>
              <a:t>0.13</a:t>
            </a:r>
            <a:endParaRPr lang="en-US" b="1" dirty="0">
              <a:solidFill>
                <a:prstClr val="black"/>
              </a:solidFill>
            </a:endParaRPr>
          </a:p>
        </p:txBody>
      </p:sp>
      <p:sp>
        <p:nvSpPr>
          <p:cNvPr id="66" name="TextBox 65"/>
          <p:cNvSpPr txBox="1"/>
          <p:nvPr/>
        </p:nvSpPr>
        <p:spPr>
          <a:xfrm>
            <a:off x="1389885" y="2383675"/>
            <a:ext cx="473206" cy="369332"/>
          </a:xfrm>
          <a:prstGeom prst="rect">
            <a:avLst/>
          </a:prstGeom>
          <a:noFill/>
        </p:spPr>
        <p:txBody>
          <a:bodyPr wrap="none" rtlCol="0">
            <a:spAutoFit/>
          </a:bodyPr>
          <a:lstStyle/>
          <a:p>
            <a:r>
              <a:rPr lang="en-US" b="1" dirty="0" smtClean="0">
                <a:solidFill>
                  <a:prstClr val="black"/>
                </a:solidFill>
              </a:rPr>
              <a:t>0.2</a:t>
            </a:r>
            <a:endParaRPr lang="en-US" b="1" dirty="0">
              <a:solidFill>
                <a:prstClr val="black"/>
              </a:solidFill>
            </a:endParaRPr>
          </a:p>
        </p:txBody>
      </p:sp>
      <p:sp>
        <p:nvSpPr>
          <p:cNvPr id="67" name="TextBox 66"/>
          <p:cNvSpPr txBox="1"/>
          <p:nvPr/>
        </p:nvSpPr>
        <p:spPr>
          <a:xfrm>
            <a:off x="2099571" y="2383675"/>
            <a:ext cx="588623" cy="369332"/>
          </a:xfrm>
          <a:prstGeom prst="rect">
            <a:avLst/>
          </a:prstGeom>
          <a:noFill/>
        </p:spPr>
        <p:txBody>
          <a:bodyPr wrap="none" rtlCol="0">
            <a:spAutoFit/>
          </a:bodyPr>
          <a:lstStyle/>
          <a:p>
            <a:r>
              <a:rPr lang="en-US" b="1" dirty="0" smtClean="0">
                <a:solidFill>
                  <a:prstClr val="black"/>
                </a:solidFill>
              </a:rPr>
              <a:t>0.17</a:t>
            </a:r>
            <a:endParaRPr lang="en-US" b="1" dirty="0">
              <a:solidFill>
                <a:prstClr val="black"/>
              </a:solidFill>
            </a:endParaRPr>
          </a:p>
        </p:txBody>
      </p:sp>
      <p:sp>
        <p:nvSpPr>
          <p:cNvPr id="68" name="TextBox 67"/>
          <p:cNvSpPr txBox="1"/>
          <p:nvPr/>
        </p:nvSpPr>
        <p:spPr>
          <a:xfrm>
            <a:off x="2844622" y="2383055"/>
            <a:ext cx="588623" cy="369332"/>
          </a:xfrm>
          <a:prstGeom prst="rect">
            <a:avLst/>
          </a:prstGeom>
          <a:noFill/>
        </p:spPr>
        <p:txBody>
          <a:bodyPr wrap="none" rtlCol="0">
            <a:spAutoFit/>
          </a:bodyPr>
          <a:lstStyle/>
          <a:p>
            <a:r>
              <a:rPr lang="en-US" b="1" dirty="0" smtClean="0">
                <a:solidFill>
                  <a:prstClr val="black"/>
                </a:solidFill>
              </a:rPr>
              <a:t>0.27</a:t>
            </a:r>
            <a:endParaRPr lang="en-US" b="1" dirty="0">
              <a:solidFill>
                <a:prstClr val="black"/>
              </a:solidFill>
            </a:endParaRPr>
          </a:p>
        </p:txBody>
      </p:sp>
      <p:sp>
        <p:nvSpPr>
          <p:cNvPr id="69" name="TextBox 68"/>
          <p:cNvSpPr txBox="1"/>
          <p:nvPr/>
        </p:nvSpPr>
        <p:spPr>
          <a:xfrm>
            <a:off x="3631934" y="2383675"/>
            <a:ext cx="588623" cy="369332"/>
          </a:xfrm>
          <a:prstGeom prst="rect">
            <a:avLst/>
          </a:prstGeom>
          <a:noFill/>
        </p:spPr>
        <p:txBody>
          <a:bodyPr wrap="none" rtlCol="0">
            <a:spAutoFit/>
          </a:bodyPr>
          <a:lstStyle/>
          <a:p>
            <a:r>
              <a:rPr lang="en-US" b="1" dirty="0" smtClean="0">
                <a:solidFill>
                  <a:prstClr val="black"/>
                </a:solidFill>
              </a:rPr>
              <a:t>0.13</a:t>
            </a:r>
            <a:endParaRPr lang="en-US" b="1" dirty="0">
              <a:solidFill>
                <a:prstClr val="black"/>
              </a:solidFill>
            </a:endParaRPr>
          </a:p>
        </p:txBody>
      </p:sp>
      <p:sp>
        <p:nvSpPr>
          <p:cNvPr id="70" name="TextBox 69"/>
          <p:cNvSpPr txBox="1"/>
          <p:nvPr/>
        </p:nvSpPr>
        <p:spPr>
          <a:xfrm>
            <a:off x="4365524" y="2383675"/>
            <a:ext cx="473206" cy="369332"/>
          </a:xfrm>
          <a:prstGeom prst="rect">
            <a:avLst/>
          </a:prstGeom>
          <a:noFill/>
        </p:spPr>
        <p:txBody>
          <a:bodyPr wrap="none" rtlCol="0">
            <a:spAutoFit/>
          </a:bodyPr>
          <a:lstStyle/>
          <a:p>
            <a:r>
              <a:rPr lang="en-US" b="1" dirty="0" smtClean="0">
                <a:solidFill>
                  <a:prstClr val="black"/>
                </a:solidFill>
              </a:rPr>
              <a:t>0.1</a:t>
            </a:r>
            <a:endParaRPr lang="en-US" b="1" dirty="0">
              <a:solidFill>
                <a:prstClr val="black"/>
              </a:solidFill>
            </a:endParaRPr>
          </a:p>
        </p:txBody>
      </p:sp>
      <p:sp>
        <p:nvSpPr>
          <p:cNvPr id="71" name="TextBox 70"/>
          <p:cNvSpPr txBox="1"/>
          <p:nvPr/>
        </p:nvSpPr>
        <p:spPr>
          <a:xfrm>
            <a:off x="601867" y="2383055"/>
            <a:ext cx="473206" cy="369332"/>
          </a:xfrm>
          <a:prstGeom prst="rect">
            <a:avLst/>
          </a:prstGeom>
          <a:noFill/>
        </p:spPr>
        <p:txBody>
          <a:bodyPr wrap="none" rtlCol="0">
            <a:spAutoFit/>
          </a:bodyPr>
          <a:lstStyle/>
          <a:p>
            <a:r>
              <a:rPr lang="en-US" b="1" dirty="0" smtClean="0">
                <a:solidFill>
                  <a:prstClr val="black"/>
                </a:solidFill>
              </a:rPr>
              <a:t>0.1</a:t>
            </a:r>
            <a:endParaRPr lang="en-US" b="1" dirty="0">
              <a:solidFill>
                <a:prstClr val="black"/>
              </a:solidFill>
            </a:endParaRPr>
          </a:p>
        </p:txBody>
      </p:sp>
      <p:sp>
        <p:nvSpPr>
          <p:cNvPr id="72" name="TextBox 71"/>
          <p:cNvSpPr txBox="1"/>
          <p:nvPr/>
        </p:nvSpPr>
        <p:spPr>
          <a:xfrm>
            <a:off x="1373744" y="2383055"/>
            <a:ext cx="588623" cy="369332"/>
          </a:xfrm>
          <a:prstGeom prst="rect">
            <a:avLst/>
          </a:prstGeom>
          <a:noFill/>
        </p:spPr>
        <p:txBody>
          <a:bodyPr wrap="none" rtlCol="0">
            <a:spAutoFit/>
          </a:bodyPr>
          <a:lstStyle/>
          <a:p>
            <a:r>
              <a:rPr lang="en-US" b="1" dirty="0" smtClean="0">
                <a:solidFill>
                  <a:prstClr val="black"/>
                </a:solidFill>
              </a:rPr>
              <a:t>0.23</a:t>
            </a:r>
            <a:endParaRPr lang="en-US" b="1" dirty="0">
              <a:solidFill>
                <a:prstClr val="black"/>
              </a:solidFill>
            </a:endParaRPr>
          </a:p>
        </p:txBody>
      </p:sp>
      <p:sp>
        <p:nvSpPr>
          <p:cNvPr id="73" name="TextBox 72"/>
          <p:cNvSpPr txBox="1"/>
          <p:nvPr/>
        </p:nvSpPr>
        <p:spPr>
          <a:xfrm>
            <a:off x="2083430" y="2383055"/>
            <a:ext cx="588623" cy="369332"/>
          </a:xfrm>
          <a:prstGeom prst="rect">
            <a:avLst/>
          </a:prstGeom>
          <a:noFill/>
        </p:spPr>
        <p:txBody>
          <a:bodyPr wrap="none" rtlCol="0">
            <a:spAutoFit/>
          </a:bodyPr>
          <a:lstStyle/>
          <a:p>
            <a:r>
              <a:rPr lang="en-US" b="1" dirty="0" smtClean="0">
                <a:solidFill>
                  <a:prstClr val="black"/>
                </a:solidFill>
              </a:rPr>
              <a:t>0.27</a:t>
            </a:r>
            <a:endParaRPr lang="en-US" b="1" dirty="0">
              <a:solidFill>
                <a:prstClr val="black"/>
              </a:solidFill>
            </a:endParaRPr>
          </a:p>
        </p:txBody>
      </p:sp>
      <p:sp>
        <p:nvSpPr>
          <p:cNvPr id="74" name="TextBox 73"/>
          <p:cNvSpPr txBox="1"/>
          <p:nvPr/>
        </p:nvSpPr>
        <p:spPr>
          <a:xfrm>
            <a:off x="2828481" y="2382435"/>
            <a:ext cx="588623" cy="369332"/>
          </a:xfrm>
          <a:prstGeom prst="rect">
            <a:avLst/>
          </a:prstGeom>
          <a:noFill/>
        </p:spPr>
        <p:txBody>
          <a:bodyPr wrap="none" rtlCol="0">
            <a:spAutoFit/>
          </a:bodyPr>
          <a:lstStyle/>
          <a:p>
            <a:r>
              <a:rPr lang="en-US" b="1" dirty="0" smtClean="0">
                <a:solidFill>
                  <a:prstClr val="black"/>
                </a:solidFill>
              </a:rPr>
              <a:t>0.17</a:t>
            </a:r>
            <a:endParaRPr lang="en-US" b="1" dirty="0">
              <a:solidFill>
                <a:prstClr val="black"/>
              </a:solidFill>
            </a:endParaRPr>
          </a:p>
        </p:txBody>
      </p:sp>
      <p:sp>
        <p:nvSpPr>
          <p:cNvPr id="75" name="TextBox 74"/>
          <p:cNvSpPr txBox="1"/>
          <p:nvPr/>
        </p:nvSpPr>
        <p:spPr>
          <a:xfrm>
            <a:off x="3615793" y="2383055"/>
            <a:ext cx="588623" cy="369332"/>
          </a:xfrm>
          <a:prstGeom prst="rect">
            <a:avLst/>
          </a:prstGeom>
          <a:noFill/>
        </p:spPr>
        <p:txBody>
          <a:bodyPr wrap="none" rtlCol="0">
            <a:spAutoFit/>
          </a:bodyPr>
          <a:lstStyle/>
          <a:p>
            <a:r>
              <a:rPr lang="en-US" b="1" dirty="0" smtClean="0">
                <a:solidFill>
                  <a:prstClr val="black"/>
                </a:solidFill>
              </a:rPr>
              <a:t>0.17</a:t>
            </a:r>
            <a:endParaRPr lang="en-US" b="1" dirty="0">
              <a:solidFill>
                <a:prstClr val="black"/>
              </a:solidFill>
            </a:endParaRPr>
          </a:p>
        </p:txBody>
      </p:sp>
      <p:sp>
        <p:nvSpPr>
          <p:cNvPr id="76" name="TextBox 75"/>
          <p:cNvSpPr txBox="1"/>
          <p:nvPr/>
        </p:nvSpPr>
        <p:spPr>
          <a:xfrm>
            <a:off x="4349383" y="2383055"/>
            <a:ext cx="588623" cy="369332"/>
          </a:xfrm>
          <a:prstGeom prst="rect">
            <a:avLst/>
          </a:prstGeom>
          <a:noFill/>
        </p:spPr>
        <p:txBody>
          <a:bodyPr wrap="none" rtlCol="0">
            <a:spAutoFit/>
          </a:bodyPr>
          <a:lstStyle/>
          <a:p>
            <a:r>
              <a:rPr lang="en-US" b="1" dirty="0" smtClean="0">
                <a:solidFill>
                  <a:prstClr val="black"/>
                </a:solidFill>
              </a:rPr>
              <a:t>0.06</a:t>
            </a:r>
            <a:endParaRPr lang="en-US" b="1" dirty="0">
              <a:solidFill>
                <a:prstClr val="black"/>
              </a:solidFill>
            </a:endParaRPr>
          </a:p>
        </p:txBody>
      </p:sp>
    </p:spTree>
    <p:extLst>
      <p:ext uri="{BB962C8B-B14F-4D97-AF65-F5344CB8AC3E}">
        <p14:creationId xmlns:p14="http://schemas.microsoft.com/office/powerpoint/2010/main" val="28120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43"/>
                                        </p:tgtEl>
                                        <p:attrNameLst>
                                          <p:attrName>stroke.color</p:attrName>
                                        </p:attrNameLst>
                                      </p:cBhvr>
                                      <p:to>
                                        <a:srgbClr val="000000"/>
                                      </p:to>
                                    </p:animClr>
                                    <p:set>
                                      <p:cBhvr>
                                        <p:cTn id="7" dur="500" fill="hold"/>
                                        <p:tgtEl>
                                          <p:spTgt spid="43"/>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38"/>
                                        </p:tgtEl>
                                        <p:attrNameLst>
                                          <p:attrName>stroke.color</p:attrName>
                                        </p:attrNameLst>
                                      </p:cBhvr>
                                      <p:to>
                                        <a:srgbClr val="000000"/>
                                      </p:to>
                                    </p:animClr>
                                    <p:set>
                                      <p:cBhvr>
                                        <p:cTn id="10" dur="500" fill="hold"/>
                                        <p:tgtEl>
                                          <p:spTgt spid="38"/>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33"/>
                                        </p:tgtEl>
                                        <p:attrNameLst>
                                          <p:attrName>stroke.color</p:attrName>
                                        </p:attrNameLst>
                                      </p:cBhvr>
                                      <p:to>
                                        <a:srgbClr val="000000"/>
                                      </p:to>
                                    </p:animClr>
                                    <p:set>
                                      <p:cBhvr>
                                        <p:cTn id="13" dur="500" fill="hold"/>
                                        <p:tgtEl>
                                          <p:spTgt spid="33"/>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500" fill="hold"/>
                                        <p:tgtEl>
                                          <p:spTgt spid="57"/>
                                        </p:tgtEl>
                                        <p:attrNameLst>
                                          <p:attrName>stroke.color</p:attrName>
                                        </p:attrNameLst>
                                      </p:cBhvr>
                                      <p:to>
                                        <a:srgbClr val="000000"/>
                                      </p:to>
                                    </p:animClr>
                                    <p:set>
                                      <p:cBhvr>
                                        <p:cTn id="16" dur="500" fill="hold"/>
                                        <p:tgtEl>
                                          <p:spTgt spid="57"/>
                                        </p:tgtEl>
                                        <p:attrNameLst>
                                          <p:attrName>stroke.on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500" fill="hold"/>
                                        <p:tgtEl>
                                          <p:spTgt spid="43"/>
                                        </p:tgtEl>
                                        <p:attrNameLst>
                                          <p:attrName>style.color</p:attrName>
                                        </p:attrNameLst>
                                      </p:cBhvr>
                                      <p:to>
                                        <a:srgbClr val="000000"/>
                                      </p:to>
                                    </p:animClr>
                                    <p:animClr clrSpc="rgb" dir="cw">
                                      <p:cBhvr>
                                        <p:cTn id="19" dur="500" fill="hold"/>
                                        <p:tgtEl>
                                          <p:spTgt spid="43"/>
                                        </p:tgtEl>
                                        <p:attrNameLst>
                                          <p:attrName>fillcolor</p:attrName>
                                        </p:attrNameLst>
                                      </p:cBhvr>
                                      <p:to>
                                        <a:srgbClr val="000000"/>
                                      </p:to>
                                    </p:animClr>
                                    <p:set>
                                      <p:cBhvr>
                                        <p:cTn id="20" dur="500" fill="hold"/>
                                        <p:tgtEl>
                                          <p:spTgt spid="43"/>
                                        </p:tgtEl>
                                        <p:attrNameLst>
                                          <p:attrName>fill.type</p:attrName>
                                        </p:attrNameLst>
                                      </p:cBhvr>
                                      <p:to>
                                        <p:strVal val="solid"/>
                                      </p:to>
                                    </p:set>
                                    <p:set>
                                      <p:cBhvr>
                                        <p:cTn id="21" dur="500" fill="hold"/>
                                        <p:tgtEl>
                                          <p:spTgt spid="43"/>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500" fill="hold"/>
                                        <p:tgtEl>
                                          <p:spTgt spid="38"/>
                                        </p:tgtEl>
                                        <p:attrNameLst>
                                          <p:attrName>style.color</p:attrName>
                                        </p:attrNameLst>
                                      </p:cBhvr>
                                      <p:to>
                                        <a:srgbClr val="000000"/>
                                      </p:to>
                                    </p:animClr>
                                    <p:animClr clrSpc="rgb" dir="cw">
                                      <p:cBhvr>
                                        <p:cTn id="24" dur="500" fill="hold"/>
                                        <p:tgtEl>
                                          <p:spTgt spid="38"/>
                                        </p:tgtEl>
                                        <p:attrNameLst>
                                          <p:attrName>fillcolor</p:attrName>
                                        </p:attrNameLst>
                                      </p:cBhvr>
                                      <p:to>
                                        <a:srgbClr val="000000"/>
                                      </p:to>
                                    </p:animClr>
                                    <p:set>
                                      <p:cBhvr>
                                        <p:cTn id="25" dur="500" fill="hold"/>
                                        <p:tgtEl>
                                          <p:spTgt spid="38"/>
                                        </p:tgtEl>
                                        <p:attrNameLst>
                                          <p:attrName>fill.type</p:attrName>
                                        </p:attrNameLst>
                                      </p:cBhvr>
                                      <p:to>
                                        <p:strVal val="solid"/>
                                      </p:to>
                                    </p:set>
                                    <p:set>
                                      <p:cBhvr>
                                        <p:cTn id="26" dur="500" fill="hold"/>
                                        <p:tgtEl>
                                          <p:spTgt spid="38"/>
                                        </p:tgtEl>
                                        <p:attrNameLst>
                                          <p:attrName>fill.on</p:attrName>
                                        </p:attrNameLst>
                                      </p:cBhvr>
                                      <p:to>
                                        <p:strVal val="true"/>
                                      </p:to>
                                    </p:set>
                                  </p:childTnLst>
                                </p:cTn>
                              </p:par>
                              <p:par>
                                <p:cTn id="27" presetID="19" presetClass="emph" presetSubtype="0" fill="hold" grpId="0" nodeType="withEffect">
                                  <p:stCondLst>
                                    <p:cond delay="0"/>
                                  </p:stCondLst>
                                  <p:childTnLst>
                                    <p:animClr clrSpc="rgb" dir="cw">
                                      <p:cBhvr override="childStyle">
                                        <p:cTn id="28" dur="500" fill="hold"/>
                                        <p:tgtEl>
                                          <p:spTgt spid="33"/>
                                        </p:tgtEl>
                                        <p:attrNameLst>
                                          <p:attrName>style.color</p:attrName>
                                        </p:attrNameLst>
                                      </p:cBhvr>
                                      <p:to>
                                        <a:srgbClr val="000000"/>
                                      </p:to>
                                    </p:animClr>
                                    <p:animClr clrSpc="rgb" dir="cw">
                                      <p:cBhvr>
                                        <p:cTn id="29" dur="500" fill="hold"/>
                                        <p:tgtEl>
                                          <p:spTgt spid="33"/>
                                        </p:tgtEl>
                                        <p:attrNameLst>
                                          <p:attrName>fillcolor</p:attrName>
                                        </p:attrNameLst>
                                      </p:cBhvr>
                                      <p:to>
                                        <a:srgbClr val="000000"/>
                                      </p:to>
                                    </p:animClr>
                                    <p:set>
                                      <p:cBhvr>
                                        <p:cTn id="30" dur="500" fill="hold"/>
                                        <p:tgtEl>
                                          <p:spTgt spid="33"/>
                                        </p:tgtEl>
                                        <p:attrNameLst>
                                          <p:attrName>fill.type</p:attrName>
                                        </p:attrNameLst>
                                      </p:cBhvr>
                                      <p:to>
                                        <p:strVal val="solid"/>
                                      </p:to>
                                    </p:set>
                                    <p:set>
                                      <p:cBhvr>
                                        <p:cTn id="31" dur="500" fill="hold"/>
                                        <p:tgtEl>
                                          <p:spTgt spid="33"/>
                                        </p:tgtEl>
                                        <p:attrNameLst>
                                          <p:attrName>fill.on</p:attrName>
                                        </p:attrNameLst>
                                      </p:cBhvr>
                                      <p:to>
                                        <p:strVal val="true"/>
                                      </p:to>
                                    </p:set>
                                  </p:childTnLst>
                                </p:cTn>
                              </p:par>
                              <p:par>
                                <p:cTn id="32" presetID="19" presetClass="emph" presetSubtype="0" fill="hold" grpId="0" nodeType="withEffect">
                                  <p:stCondLst>
                                    <p:cond delay="0"/>
                                  </p:stCondLst>
                                  <p:childTnLst>
                                    <p:animClr clrSpc="rgb" dir="cw">
                                      <p:cBhvr override="childStyle">
                                        <p:cTn id="33" dur="500" fill="hold"/>
                                        <p:tgtEl>
                                          <p:spTgt spid="57"/>
                                        </p:tgtEl>
                                        <p:attrNameLst>
                                          <p:attrName>style.color</p:attrName>
                                        </p:attrNameLst>
                                      </p:cBhvr>
                                      <p:to>
                                        <a:srgbClr val="000000"/>
                                      </p:to>
                                    </p:animClr>
                                    <p:animClr clrSpc="rgb" dir="cw">
                                      <p:cBhvr>
                                        <p:cTn id="34" dur="500" fill="hold"/>
                                        <p:tgtEl>
                                          <p:spTgt spid="57"/>
                                        </p:tgtEl>
                                        <p:attrNameLst>
                                          <p:attrName>fillcolor</p:attrName>
                                        </p:attrNameLst>
                                      </p:cBhvr>
                                      <p:to>
                                        <a:srgbClr val="000000"/>
                                      </p:to>
                                    </p:animClr>
                                    <p:set>
                                      <p:cBhvr>
                                        <p:cTn id="35" dur="500" fill="hold"/>
                                        <p:tgtEl>
                                          <p:spTgt spid="57"/>
                                        </p:tgtEl>
                                        <p:attrNameLst>
                                          <p:attrName>fill.type</p:attrName>
                                        </p:attrNameLst>
                                      </p:cBhvr>
                                      <p:to>
                                        <p:strVal val="solid"/>
                                      </p:to>
                                    </p:set>
                                    <p:set>
                                      <p:cBhvr>
                                        <p:cTn id="36" dur="500" fill="hold"/>
                                        <p:tgtEl>
                                          <p:spTgt spid="57"/>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500" fill="hold"/>
                                        <p:tgtEl>
                                          <p:spTgt spid="52"/>
                                        </p:tgtEl>
                                        <p:attrNameLst>
                                          <p:attrName>style.color</p:attrName>
                                        </p:attrNameLst>
                                      </p:cBhvr>
                                      <p:to>
                                        <a:srgbClr val="00B050"/>
                                      </p:to>
                                    </p:animClr>
                                    <p:animClr clrSpc="rgb" dir="cw">
                                      <p:cBhvr>
                                        <p:cTn id="39" dur="500" fill="hold"/>
                                        <p:tgtEl>
                                          <p:spTgt spid="52"/>
                                        </p:tgtEl>
                                        <p:attrNameLst>
                                          <p:attrName>fillcolor</p:attrName>
                                        </p:attrNameLst>
                                      </p:cBhvr>
                                      <p:to>
                                        <a:srgbClr val="00B050"/>
                                      </p:to>
                                    </p:animClr>
                                    <p:set>
                                      <p:cBhvr>
                                        <p:cTn id="40" dur="500" fill="hold"/>
                                        <p:tgtEl>
                                          <p:spTgt spid="52"/>
                                        </p:tgtEl>
                                        <p:attrNameLst>
                                          <p:attrName>fill.type</p:attrName>
                                        </p:attrNameLst>
                                      </p:cBhvr>
                                      <p:to>
                                        <p:strVal val="solid"/>
                                      </p:to>
                                    </p:set>
                                    <p:set>
                                      <p:cBhvr>
                                        <p:cTn id="41" dur="500" fill="hold"/>
                                        <p:tgtEl>
                                          <p:spTgt spid="52"/>
                                        </p:tgtEl>
                                        <p:attrNameLst>
                                          <p:attrName>fill.on</p:attrName>
                                        </p:attrNameLst>
                                      </p:cBhvr>
                                      <p:to>
                                        <p:strVal val="true"/>
                                      </p:to>
                                    </p:set>
                                  </p:childTnLst>
                                </p:cTn>
                              </p:par>
                              <p:par>
                                <p:cTn id="42" presetID="19" presetClass="emph" presetSubtype="0" fill="hold" grpId="0" nodeType="withEffect">
                                  <p:stCondLst>
                                    <p:cond delay="0"/>
                                  </p:stCondLst>
                                  <p:childTnLst>
                                    <p:animClr clrSpc="rgb" dir="cw">
                                      <p:cBhvr override="childStyle">
                                        <p:cTn id="43" dur="500" fill="hold"/>
                                        <p:tgtEl>
                                          <p:spTgt spid="51"/>
                                        </p:tgtEl>
                                        <p:attrNameLst>
                                          <p:attrName>style.color</p:attrName>
                                        </p:attrNameLst>
                                      </p:cBhvr>
                                      <p:to>
                                        <a:srgbClr val="00B050"/>
                                      </p:to>
                                    </p:animClr>
                                    <p:animClr clrSpc="rgb" dir="cw">
                                      <p:cBhvr>
                                        <p:cTn id="44" dur="500" fill="hold"/>
                                        <p:tgtEl>
                                          <p:spTgt spid="51"/>
                                        </p:tgtEl>
                                        <p:attrNameLst>
                                          <p:attrName>fillcolor</p:attrName>
                                        </p:attrNameLst>
                                      </p:cBhvr>
                                      <p:to>
                                        <a:srgbClr val="00B050"/>
                                      </p:to>
                                    </p:animClr>
                                    <p:set>
                                      <p:cBhvr>
                                        <p:cTn id="45" dur="500" fill="hold"/>
                                        <p:tgtEl>
                                          <p:spTgt spid="51"/>
                                        </p:tgtEl>
                                        <p:attrNameLst>
                                          <p:attrName>fill.type</p:attrName>
                                        </p:attrNameLst>
                                      </p:cBhvr>
                                      <p:to>
                                        <p:strVal val="solid"/>
                                      </p:to>
                                    </p:set>
                                    <p:set>
                                      <p:cBhvr>
                                        <p:cTn id="46" dur="500" fill="hold"/>
                                        <p:tgtEl>
                                          <p:spTgt spid="51"/>
                                        </p:tgtEl>
                                        <p:attrNameLst>
                                          <p:attrName>fill.on</p:attrName>
                                        </p:attrNameLst>
                                      </p:cBhvr>
                                      <p:to>
                                        <p:strVal val="true"/>
                                      </p:to>
                                    </p:set>
                                  </p:childTnLst>
                                </p:cTn>
                              </p:par>
                              <p:par>
                                <p:cTn id="47" presetID="19" presetClass="emph" presetSubtype="0" fill="hold" grpId="0" nodeType="withEffect">
                                  <p:stCondLst>
                                    <p:cond delay="0"/>
                                  </p:stCondLst>
                                  <p:childTnLst>
                                    <p:animClr clrSpc="rgb" dir="cw">
                                      <p:cBhvr override="childStyle">
                                        <p:cTn id="48" dur="500" fill="hold"/>
                                        <p:tgtEl>
                                          <p:spTgt spid="31"/>
                                        </p:tgtEl>
                                        <p:attrNameLst>
                                          <p:attrName>style.color</p:attrName>
                                        </p:attrNameLst>
                                      </p:cBhvr>
                                      <p:to>
                                        <a:srgbClr val="00B050"/>
                                      </p:to>
                                    </p:animClr>
                                    <p:animClr clrSpc="rgb" dir="cw">
                                      <p:cBhvr>
                                        <p:cTn id="49" dur="500" fill="hold"/>
                                        <p:tgtEl>
                                          <p:spTgt spid="31"/>
                                        </p:tgtEl>
                                        <p:attrNameLst>
                                          <p:attrName>fillcolor</p:attrName>
                                        </p:attrNameLst>
                                      </p:cBhvr>
                                      <p:to>
                                        <a:srgbClr val="00B050"/>
                                      </p:to>
                                    </p:animClr>
                                    <p:set>
                                      <p:cBhvr>
                                        <p:cTn id="50" dur="500" fill="hold"/>
                                        <p:tgtEl>
                                          <p:spTgt spid="31"/>
                                        </p:tgtEl>
                                        <p:attrNameLst>
                                          <p:attrName>fill.type</p:attrName>
                                        </p:attrNameLst>
                                      </p:cBhvr>
                                      <p:to>
                                        <p:strVal val="solid"/>
                                      </p:to>
                                    </p:set>
                                    <p:set>
                                      <p:cBhvr>
                                        <p:cTn id="51" dur="500" fill="hold"/>
                                        <p:tgtEl>
                                          <p:spTgt spid="31"/>
                                        </p:tgtEl>
                                        <p:attrNameLst>
                                          <p:attrName>fill.on</p:attrName>
                                        </p:attrNameLst>
                                      </p:cBhvr>
                                      <p:to>
                                        <p:strVal val="true"/>
                                      </p:to>
                                    </p:set>
                                  </p:childTnLst>
                                </p:cTn>
                              </p:par>
                              <p:par>
                                <p:cTn id="52" presetID="19" presetClass="emph" presetSubtype="0" fill="hold" grpId="0" nodeType="withEffect">
                                  <p:stCondLst>
                                    <p:cond delay="0"/>
                                  </p:stCondLst>
                                  <p:childTnLst>
                                    <p:animClr clrSpc="rgb" dir="cw">
                                      <p:cBhvr override="childStyle">
                                        <p:cTn id="53" dur="500" fill="hold"/>
                                        <p:tgtEl>
                                          <p:spTgt spid="32"/>
                                        </p:tgtEl>
                                        <p:attrNameLst>
                                          <p:attrName>style.color</p:attrName>
                                        </p:attrNameLst>
                                      </p:cBhvr>
                                      <p:to>
                                        <a:srgbClr val="00B050"/>
                                      </p:to>
                                    </p:animClr>
                                    <p:animClr clrSpc="rgb" dir="cw">
                                      <p:cBhvr>
                                        <p:cTn id="54" dur="500" fill="hold"/>
                                        <p:tgtEl>
                                          <p:spTgt spid="32"/>
                                        </p:tgtEl>
                                        <p:attrNameLst>
                                          <p:attrName>fillcolor</p:attrName>
                                        </p:attrNameLst>
                                      </p:cBhvr>
                                      <p:to>
                                        <a:srgbClr val="00B050"/>
                                      </p:to>
                                    </p:animClr>
                                    <p:set>
                                      <p:cBhvr>
                                        <p:cTn id="55" dur="500" fill="hold"/>
                                        <p:tgtEl>
                                          <p:spTgt spid="32"/>
                                        </p:tgtEl>
                                        <p:attrNameLst>
                                          <p:attrName>fill.type</p:attrName>
                                        </p:attrNameLst>
                                      </p:cBhvr>
                                      <p:to>
                                        <p:strVal val="solid"/>
                                      </p:to>
                                    </p:set>
                                    <p:set>
                                      <p:cBhvr>
                                        <p:cTn id="56" dur="500" fill="hold"/>
                                        <p:tgtEl>
                                          <p:spTgt spid="32"/>
                                        </p:tgtEl>
                                        <p:attrNameLst>
                                          <p:attrName>fill.on</p:attrName>
                                        </p:attrNameLst>
                                      </p:cBhvr>
                                      <p:to>
                                        <p:strVal val="true"/>
                                      </p:to>
                                    </p:set>
                                  </p:childTnLst>
                                </p:cTn>
                              </p:par>
                              <p:par>
                                <p:cTn id="57" presetID="19" presetClass="emph" presetSubtype="0" fill="hold" grpId="0" nodeType="withEffect">
                                  <p:stCondLst>
                                    <p:cond delay="0"/>
                                  </p:stCondLst>
                                  <p:childTnLst>
                                    <p:animClr clrSpc="rgb" dir="cw">
                                      <p:cBhvr override="childStyle">
                                        <p:cTn id="58" dur="500" fill="hold"/>
                                        <p:tgtEl>
                                          <p:spTgt spid="53"/>
                                        </p:tgtEl>
                                        <p:attrNameLst>
                                          <p:attrName>style.color</p:attrName>
                                        </p:attrNameLst>
                                      </p:cBhvr>
                                      <p:to>
                                        <a:srgbClr val="00B050"/>
                                      </p:to>
                                    </p:animClr>
                                    <p:animClr clrSpc="rgb" dir="cw">
                                      <p:cBhvr>
                                        <p:cTn id="59" dur="500" fill="hold"/>
                                        <p:tgtEl>
                                          <p:spTgt spid="53"/>
                                        </p:tgtEl>
                                        <p:attrNameLst>
                                          <p:attrName>fillcolor</p:attrName>
                                        </p:attrNameLst>
                                      </p:cBhvr>
                                      <p:to>
                                        <a:srgbClr val="00B050"/>
                                      </p:to>
                                    </p:animClr>
                                    <p:set>
                                      <p:cBhvr>
                                        <p:cTn id="60" dur="500" fill="hold"/>
                                        <p:tgtEl>
                                          <p:spTgt spid="53"/>
                                        </p:tgtEl>
                                        <p:attrNameLst>
                                          <p:attrName>fill.type</p:attrName>
                                        </p:attrNameLst>
                                      </p:cBhvr>
                                      <p:to>
                                        <p:strVal val="solid"/>
                                      </p:to>
                                    </p:set>
                                    <p:set>
                                      <p:cBhvr>
                                        <p:cTn id="61" dur="500" fill="hold"/>
                                        <p:tgtEl>
                                          <p:spTgt spid="53"/>
                                        </p:tgtEl>
                                        <p:attrNameLst>
                                          <p:attrName>fill.on</p:attrName>
                                        </p:attrNameLst>
                                      </p:cBhvr>
                                      <p:to>
                                        <p:strVal val="true"/>
                                      </p:to>
                                    </p:set>
                                  </p:childTnLst>
                                </p:cTn>
                              </p:par>
                              <p:par>
                                <p:cTn id="62" presetID="19" presetClass="emph" presetSubtype="0" fill="hold" grpId="0" nodeType="withEffect">
                                  <p:stCondLst>
                                    <p:cond delay="0"/>
                                  </p:stCondLst>
                                  <p:childTnLst>
                                    <p:animClr clrSpc="rgb" dir="cw">
                                      <p:cBhvr override="childStyle">
                                        <p:cTn id="63" dur="500" fill="hold"/>
                                        <p:tgtEl>
                                          <p:spTgt spid="37"/>
                                        </p:tgtEl>
                                        <p:attrNameLst>
                                          <p:attrName>style.color</p:attrName>
                                        </p:attrNameLst>
                                      </p:cBhvr>
                                      <p:to>
                                        <a:srgbClr val="00B050"/>
                                      </p:to>
                                    </p:animClr>
                                    <p:animClr clrSpc="rgb" dir="cw">
                                      <p:cBhvr>
                                        <p:cTn id="64" dur="500" fill="hold"/>
                                        <p:tgtEl>
                                          <p:spTgt spid="37"/>
                                        </p:tgtEl>
                                        <p:attrNameLst>
                                          <p:attrName>fillcolor</p:attrName>
                                        </p:attrNameLst>
                                      </p:cBhvr>
                                      <p:to>
                                        <a:srgbClr val="00B050"/>
                                      </p:to>
                                    </p:animClr>
                                    <p:set>
                                      <p:cBhvr>
                                        <p:cTn id="65" dur="500" fill="hold"/>
                                        <p:tgtEl>
                                          <p:spTgt spid="37"/>
                                        </p:tgtEl>
                                        <p:attrNameLst>
                                          <p:attrName>fill.type</p:attrName>
                                        </p:attrNameLst>
                                      </p:cBhvr>
                                      <p:to>
                                        <p:strVal val="solid"/>
                                      </p:to>
                                    </p:set>
                                    <p:set>
                                      <p:cBhvr>
                                        <p:cTn id="66" dur="500" fill="hold"/>
                                        <p:tgtEl>
                                          <p:spTgt spid="37"/>
                                        </p:tgtEl>
                                        <p:attrNameLst>
                                          <p:attrName>fill.on</p:attrName>
                                        </p:attrNameLst>
                                      </p:cBhvr>
                                      <p:to>
                                        <p:strVal val="true"/>
                                      </p:to>
                                    </p:set>
                                  </p:childTnLst>
                                </p:cTn>
                              </p:par>
                              <p:par>
                                <p:cTn id="67" presetID="7" presetClass="emph" presetSubtype="2" fill="hold" nodeType="withEffect">
                                  <p:stCondLst>
                                    <p:cond delay="0"/>
                                  </p:stCondLst>
                                  <p:childTnLst>
                                    <p:animClr clrSpc="rgb" dir="cw">
                                      <p:cBhvr>
                                        <p:cTn id="68" dur="500" fill="hold"/>
                                        <p:tgtEl>
                                          <p:spTgt spid="52"/>
                                        </p:tgtEl>
                                        <p:attrNameLst>
                                          <p:attrName>stroke.color</p:attrName>
                                        </p:attrNameLst>
                                      </p:cBhvr>
                                      <p:to>
                                        <a:srgbClr val="00B050"/>
                                      </p:to>
                                    </p:animClr>
                                    <p:set>
                                      <p:cBhvr>
                                        <p:cTn id="69" dur="500" fill="hold"/>
                                        <p:tgtEl>
                                          <p:spTgt spid="52"/>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500" fill="hold"/>
                                        <p:tgtEl>
                                          <p:spTgt spid="51"/>
                                        </p:tgtEl>
                                        <p:attrNameLst>
                                          <p:attrName>stroke.color</p:attrName>
                                        </p:attrNameLst>
                                      </p:cBhvr>
                                      <p:to>
                                        <a:srgbClr val="00B050"/>
                                      </p:to>
                                    </p:animClr>
                                    <p:set>
                                      <p:cBhvr>
                                        <p:cTn id="72" dur="500" fill="hold"/>
                                        <p:tgtEl>
                                          <p:spTgt spid="51"/>
                                        </p:tgtEl>
                                        <p:attrNameLst>
                                          <p:attrName>stroke.on</p:attrName>
                                        </p:attrNameLst>
                                      </p:cBhvr>
                                      <p:to>
                                        <p:strVal val="true"/>
                                      </p:to>
                                    </p:set>
                                  </p:childTnLst>
                                </p:cTn>
                              </p:par>
                              <p:par>
                                <p:cTn id="73" presetID="7" presetClass="emph" presetSubtype="2" fill="hold" nodeType="withEffect">
                                  <p:stCondLst>
                                    <p:cond delay="0"/>
                                  </p:stCondLst>
                                  <p:childTnLst>
                                    <p:animClr clrSpc="rgb" dir="cw">
                                      <p:cBhvr>
                                        <p:cTn id="74" dur="500" fill="hold"/>
                                        <p:tgtEl>
                                          <p:spTgt spid="31"/>
                                        </p:tgtEl>
                                        <p:attrNameLst>
                                          <p:attrName>stroke.color</p:attrName>
                                        </p:attrNameLst>
                                      </p:cBhvr>
                                      <p:to>
                                        <a:srgbClr val="00B050"/>
                                      </p:to>
                                    </p:animClr>
                                    <p:set>
                                      <p:cBhvr>
                                        <p:cTn id="75" dur="500" fill="hold"/>
                                        <p:tgtEl>
                                          <p:spTgt spid="31"/>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32"/>
                                        </p:tgtEl>
                                        <p:attrNameLst>
                                          <p:attrName>stroke.color</p:attrName>
                                        </p:attrNameLst>
                                      </p:cBhvr>
                                      <p:to>
                                        <a:srgbClr val="00B050"/>
                                      </p:to>
                                    </p:animClr>
                                    <p:set>
                                      <p:cBhvr>
                                        <p:cTn id="78" dur="500" fill="hold"/>
                                        <p:tgtEl>
                                          <p:spTgt spid="32"/>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500" fill="hold"/>
                                        <p:tgtEl>
                                          <p:spTgt spid="53"/>
                                        </p:tgtEl>
                                        <p:attrNameLst>
                                          <p:attrName>stroke.color</p:attrName>
                                        </p:attrNameLst>
                                      </p:cBhvr>
                                      <p:to>
                                        <a:srgbClr val="00B050"/>
                                      </p:to>
                                    </p:animClr>
                                    <p:set>
                                      <p:cBhvr>
                                        <p:cTn id="81" dur="500" fill="hold"/>
                                        <p:tgtEl>
                                          <p:spTgt spid="53"/>
                                        </p:tgtEl>
                                        <p:attrNameLst>
                                          <p:attrName>stroke.on</p:attrName>
                                        </p:attrNameLst>
                                      </p:cBhvr>
                                      <p:to>
                                        <p:strVal val="true"/>
                                      </p:to>
                                    </p:set>
                                  </p:childTnLst>
                                </p:cTn>
                              </p:par>
                              <p:par>
                                <p:cTn id="82" presetID="7" presetClass="emph" presetSubtype="2" fill="hold" nodeType="withEffect">
                                  <p:stCondLst>
                                    <p:cond delay="0"/>
                                  </p:stCondLst>
                                  <p:childTnLst>
                                    <p:animClr clrSpc="rgb" dir="cw">
                                      <p:cBhvr>
                                        <p:cTn id="83" dur="500" fill="hold"/>
                                        <p:tgtEl>
                                          <p:spTgt spid="37"/>
                                        </p:tgtEl>
                                        <p:attrNameLst>
                                          <p:attrName>stroke.color</p:attrName>
                                        </p:attrNameLst>
                                      </p:cBhvr>
                                      <p:to>
                                        <a:srgbClr val="00B050"/>
                                      </p:to>
                                    </p:animClr>
                                    <p:set>
                                      <p:cBhvr>
                                        <p:cTn id="84" dur="500" fill="hold"/>
                                        <p:tgtEl>
                                          <p:spTgt spid="37"/>
                                        </p:tgtEl>
                                        <p:attrNameLst>
                                          <p:attrName>stroke.on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39"/>
                                        </p:tgtEl>
                                        <p:attrNameLst>
                                          <p:attrName>style.color</p:attrName>
                                        </p:attrNameLst>
                                      </p:cBhvr>
                                      <p:to>
                                        <a:srgbClr val="7030A0"/>
                                      </p:to>
                                    </p:animClr>
                                    <p:animClr clrSpc="rgb" dir="cw">
                                      <p:cBhvr>
                                        <p:cTn id="87" dur="500" fill="hold"/>
                                        <p:tgtEl>
                                          <p:spTgt spid="39"/>
                                        </p:tgtEl>
                                        <p:attrNameLst>
                                          <p:attrName>fillcolor</p:attrName>
                                        </p:attrNameLst>
                                      </p:cBhvr>
                                      <p:to>
                                        <a:srgbClr val="7030A0"/>
                                      </p:to>
                                    </p:animClr>
                                    <p:set>
                                      <p:cBhvr>
                                        <p:cTn id="88" dur="500" fill="hold"/>
                                        <p:tgtEl>
                                          <p:spTgt spid="39"/>
                                        </p:tgtEl>
                                        <p:attrNameLst>
                                          <p:attrName>fill.type</p:attrName>
                                        </p:attrNameLst>
                                      </p:cBhvr>
                                      <p:to>
                                        <p:strVal val="solid"/>
                                      </p:to>
                                    </p:set>
                                    <p:set>
                                      <p:cBhvr>
                                        <p:cTn id="89" dur="500" fill="hold"/>
                                        <p:tgtEl>
                                          <p:spTgt spid="39"/>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34"/>
                                        </p:tgtEl>
                                        <p:attrNameLst>
                                          <p:attrName>style.color</p:attrName>
                                        </p:attrNameLst>
                                      </p:cBhvr>
                                      <p:to>
                                        <a:srgbClr val="7030A0"/>
                                      </p:to>
                                    </p:animClr>
                                    <p:animClr clrSpc="rgb" dir="cw">
                                      <p:cBhvr>
                                        <p:cTn id="92" dur="500" fill="hold"/>
                                        <p:tgtEl>
                                          <p:spTgt spid="34"/>
                                        </p:tgtEl>
                                        <p:attrNameLst>
                                          <p:attrName>fillcolor</p:attrName>
                                        </p:attrNameLst>
                                      </p:cBhvr>
                                      <p:to>
                                        <a:srgbClr val="7030A0"/>
                                      </p:to>
                                    </p:animClr>
                                    <p:set>
                                      <p:cBhvr>
                                        <p:cTn id="93" dur="500" fill="hold"/>
                                        <p:tgtEl>
                                          <p:spTgt spid="34"/>
                                        </p:tgtEl>
                                        <p:attrNameLst>
                                          <p:attrName>fill.type</p:attrName>
                                        </p:attrNameLst>
                                      </p:cBhvr>
                                      <p:to>
                                        <p:strVal val="solid"/>
                                      </p:to>
                                    </p:set>
                                    <p:set>
                                      <p:cBhvr>
                                        <p:cTn id="94" dur="500" fill="hold"/>
                                        <p:tgtEl>
                                          <p:spTgt spid="34"/>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28"/>
                                        </p:tgtEl>
                                        <p:attrNameLst>
                                          <p:attrName>style.color</p:attrName>
                                        </p:attrNameLst>
                                      </p:cBhvr>
                                      <p:to>
                                        <a:srgbClr val="7030A0"/>
                                      </p:to>
                                    </p:animClr>
                                    <p:animClr clrSpc="rgb" dir="cw">
                                      <p:cBhvr>
                                        <p:cTn id="97" dur="500" fill="hold"/>
                                        <p:tgtEl>
                                          <p:spTgt spid="28"/>
                                        </p:tgtEl>
                                        <p:attrNameLst>
                                          <p:attrName>fillcolor</p:attrName>
                                        </p:attrNameLst>
                                      </p:cBhvr>
                                      <p:to>
                                        <a:srgbClr val="7030A0"/>
                                      </p:to>
                                    </p:animClr>
                                    <p:set>
                                      <p:cBhvr>
                                        <p:cTn id="98" dur="500" fill="hold"/>
                                        <p:tgtEl>
                                          <p:spTgt spid="28"/>
                                        </p:tgtEl>
                                        <p:attrNameLst>
                                          <p:attrName>fill.type</p:attrName>
                                        </p:attrNameLst>
                                      </p:cBhvr>
                                      <p:to>
                                        <p:strVal val="solid"/>
                                      </p:to>
                                    </p:set>
                                    <p:set>
                                      <p:cBhvr>
                                        <p:cTn id="99" dur="500" fill="hold"/>
                                        <p:tgtEl>
                                          <p:spTgt spid="28"/>
                                        </p:tgtEl>
                                        <p:attrNameLst>
                                          <p:attrName>fill.on</p:attrName>
                                        </p:attrNameLst>
                                      </p:cBhvr>
                                      <p:to>
                                        <p:strVal val="true"/>
                                      </p:to>
                                    </p:set>
                                  </p:childTnLst>
                                </p:cTn>
                              </p:par>
                              <p:par>
                                <p:cTn id="100" presetID="19" presetClass="emph" presetSubtype="0" fill="hold" grpId="0" nodeType="withEffect">
                                  <p:stCondLst>
                                    <p:cond delay="0"/>
                                  </p:stCondLst>
                                  <p:childTnLst>
                                    <p:animClr clrSpc="rgb" dir="cw">
                                      <p:cBhvr override="childStyle">
                                        <p:cTn id="101" dur="500" fill="hold"/>
                                        <p:tgtEl>
                                          <p:spTgt spid="40"/>
                                        </p:tgtEl>
                                        <p:attrNameLst>
                                          <p:attrName>style.color</p:attrName>
                                        </p:attrNameLst>
                                      </p:cBhvr>
                                      <p:to>
                                        <a:srgbClr val="7030A0"/>
                                      </p:to>
                                    </p:animClr>
                                    <p:animClr clrSpc="rgb" dir="cw">
                                      <p:cBhvr>
                                        <p:cTn id="102" dur="500" fill="hold"/>
                                        <p:tgtEl>
                                          <p:spTgt spid="40"/>
                                        </p:tgtEl>
                                        <p:attrNameLst>
                                          <p:attrName>fillcolor</p:attrName>
                                        </p:attrNameLst>
                                      </p:cBhvr>
                                      <p:to>
                                        <a:srgbClr val="7030A0"/>
                                      </p:to>
                                    </p:animClr>
                                    <p:set>
                                      <p:cBhvr>
                                        <p:cTn id="103" dur="500" fill="hold"/>
                                        <p:tgtEl>
                                          <p:spTgt spid="40"/>
                                        </p:tgtEl>
                                        <p:attrNameLst>
                                          <p:attrName>fill.type</p:attrName>
                                        </p:attrNameLst>
                                      </p:cBhvr>
                                      <p:to>
                                        <p:strVal val="solid"/>
                                      </p:to>
                                    </p:set>
                                    <p:set>
                                      <p:cBhvr>
                                        <p:cTn id="104" dur="500" fill="hold"/>
                                        <p:tgtEl>
                                          <p:spTgt spid="40"/>
                                        </p:tgtEl>
                                        <p:attrNameLst>
                                          <p:attrName>fill.on</p:attrName>
                                        </p:attrNameLst>
                                      </p:cBhvr>
                                      <p:to>
                                        <p:strVal val="true"/>
                                      </p:to>
                                    </p:set>
                                  </p:childTnLst>
                                </p:cTn>
                              </p:par>
                              <p:par>
                                <p:cTn id="105" presetID="19" presetClass="emph" presetSubtype="0" fill="hold" grpId="0" nodeType="withEffect">
                                  <p:stCondLst>
                                    <p:cond delay="0"/>
                                  </p:stCondLst>
                                  <p:childTnLst>
                                    <p:animClr clrSpc="rgb" dir="cw">
                                      <p:cBhvr override="childStyle">
                                        <p:cTn id="106" dur="500" fill="hold"/>
                                        <p:tgtEl>
                                          <p:spTgt spid="58"/>
                                        </p:tgtEl>
                                        <p:attrNameLst>
                                          <p:attrName>style.color</p:attrName>
                                        </p:attrNameLst>
                                      </p:cBhvr>
                                      <p:to>
                                        <a:srgbClr val="7030A0"/>
                                      </p:to>
                                    </p:animClr>
                                    <p:animClr clrSpc="rgb" dir="cw">
                                      <p:cBhvr>
                                        <p:cTn id="107" dur="500" fill="hold"/>
                                        <p:tgtEl>
                                          <p:spTgt spid="58"/>
                                        </p:tgtEl>
                                        <p:attrNameLst>
                                          <p:attrName>fillcolor</p:attrName>
                                        </p:attrNameLst>
                                      </p:cBhvr>
                                      <p:to>
                                        <a:srgbClr val="7030A0"/>
                                      </p:to>
                                    </p:animClr>
                                    <p:set>
                                      <p:cBhvr>
                                        <p:cTn id="108" dur="500" fill="hold"/>
                                        <p:tgtEl>
                                          <p:spTgt spid="58"/>
                                        </p:tgtEl>
                                        <p:attrNameLst>
                                          <p:attrName>fill.type</p:attrName>
                                        </p:attrNameLst>
                                      </p:cBhvr>
                                      <p:to>
                                        <p:strVal val="solid"/>
                                      </p:to>
                                    </p:set>
                                    <p:set>
                                      <p:cBhvr>
                                        <p:cTn id="109" dur="500" fill="hold"/>
                                        <p:tgtEl>
                                          <p:spTgt spid="58"/>
                                        </p:tgtEl>
                                        <p:attrNameLst>
                                          <p:attrName>fill.on</p:attrName>
                                        </p:attrNameLst>
                                      </p:cBhvr>
                                      <p:to>
                                        <p:strVal val="true"/>
                                      </p:to>
                                    </p:set>
                                  </p:childTnLst>
                                </p:cTn>
                              </p:par>
                              <p:par>
                                <p:cTn id="110" presetID="19" presetClass="emph" presetSubtype="0" fill="hold" grpId="0" nodeType="withEffect">
                                  <p:stCondLst>
                                    <p:cond delay="0"/>
                                  </p:stCondLst>
                                  <p:childTnLst>
                                    <p:animClr clrSpc="rgb" dir="cw">
                                      <p:cBhvr override="childStyle">
                                        <p:cTn id="111" dur="500" fill="hold"/>
                                        <p:tgtEl>
                                          <p:spTgt spid="30"/>
                                        </p:tgtEl>
                                        <p:attrNameLst>
                                          <p:attrName>style.color</p:attrName>
                                        </p:attrNameLst>
                                      </p:cBhvr>
                                      <p:to>
                                        <a:srgbClr val="7030A0"/>
                                      </p:to>
                                    </p:animClr>
                                    <p:animClr clrSpc="rgb" dir="cw">
                                      <p:cBhvr>
                                        <p:cTn id="112" dur="500" fill="hold"/>
                                        <p:tgtEl>
                                          <p:spTgt spid="30"/>
                                        </p:tgtEl>
                                        <p:attrNameLst>
                                          <p:attrName>fillcolor</p:attrName>
                                        </p:attrNameLst>
                                      </p:cBhvr>
                                      <p:to>
                                        <a:srgbClr val="7030A0"/>
                                      </p:to>
                                    </p:animClr>
                                    <p:set>
                                      <p:cBhvr>
                                        <p:cTn id="113" dur="500" fill="hold"/>
                                        <p:tgtEl>
                                          <p:spTgt spid="30"/>
                                        </p:tgtEl>
                                        <p:attrNameLst>
                                          <p:attrName>fill.type</p:attrName>
                                        </p:attrNameLst>
                                      </p:cBhvr>
                                      <p:to>
                                        <p:strVal val="solid"/>
                                      </p:to>
                                    </p:set>
                                    <p:set>
                                      <p:cBhvr>
                                        <p:cTn id="114" dur="500" fill="hold"/>
                                        <p:tgtEl>
                                          <p:spTgt spid="30"/>
                                        </p:tgtEl>
                                        <p:attrNameLst>
                                          <p:attrName>fill.on</p:attrName>
                                        </p:attrNameLst>
                                      </p:cBhvr>
                                      <p:to>
                                        <p:strVal val="true"/>
                                      </p:to>
                                    </p:set>
                                  </p:childTnLst>
                                </p:cTn>
                              </p:par>
                              <p:par>
                                <p:cTn id="115" presetID="19" presetClass="emph" presetSubtype="0" fill="hold" grpId="0" nodeType="withEffect">
                                  <p:stCondLst>
                                    <p:cond delay="0"/>
                                  </p:stCondLst>
                                  <p:childTnLst>
                                    <p:animClr clrSpc="rgb" dir="cw">
                                      <p:cBhvr override="childStyle">
                                        <p:cTn id="116" dur="500" fill="hold"/>
                                        <p:tgtEl>
                                          <p:spTgt spid="26"/>
                                        </p:tgtEl>
                                        <p:attrNameLst>
                                          <p:attrName>style.color</p:attrName>
                                        </p:attrNameLst>
                                      </p:cBhvr>
                                      <p:to>
                                        <a:srgbClr val="7030A0"/>
                                      </p:to>
                                    </p:animClr>
                                    <p:animClr clrSpc="rgb" dir="cw">
                                      <p:cBhvr>
                                        <p:cTn id="117" dur="500" fill="hold"/>
                                        <p:tgtEl>
                                          <p:spTgt spid="26"/>
                                        </p:tgtEl>
                                        <p:attrNameLst>
                                          <p:attrName>fillcolor</p:attrName>
                                        </p:attrNameLst>
                                      </p:cBhvr>
                                      <p:to>
                                        <a:srgbClr val="7030A0"/>
                                      </p:to>
                                    </p:animClr>
                                    <p:set>
                                      <p:cBhvr>
                                        <p:cTn id="118" dur="500" fill="hold"/>
                                        <p:tgtEl>
                                          <p:spTgt spid="26"/>
                                        </p:tgtEl>
                                        <p:attrNameLst>
                                          <p:attrName>fill.type</p:attrName>
                                        </p:attrNameLst>
                                      </p:cBhvr>
                                      <p:to>
                                        <p:strVal val="solid"/>
                                      </p:to>
                                    </p:set>
                                    <p:set>
                                      <p:cBhvr>
                                        <p:cTn id="119" dur="500" fill="hold"/>
                                        <p:tgtEl>
                                          <p:spTgt spid="26"/>
                                        </p:tgtEl>
                                        <p:attrNameLst>
                                          <p:attrName>fill.on</p:attrName>
                                        </p:attrNameLst>
                                      </p:cBhvr>
                                      <p:to>
                                        <p:strVal val="true"/>
                                      </p:to>
                                    </p:set>
                                  </p:childTnLst>
                                </p:cTn>
                              </p:par>
                              <p:par>
                                <p:cTn id="120" presetID="19" presetClass="emph" presetSubtype="0" fill="hold" grpId="0" nodeType="withEffect">
                                  <p:stCondLst>
                                    <p:cond delay="0"/>
                                  </p:stCondLst>
                                  <p:childTnLst>
                                    <p:animClr clrSpc="rgb" dir="cw">
                                      <p:cBhvr override="childStyle">
                                        <p:cTn id="121" dur="500" fill="hold"/>
                                        <p:tgtEl>
                                          <p:spTgt spid="25"/>
                                        </p:tgtEl>
                                        <p:attrNameLst>
                                          <p:attrName>style.color</p:attrName>
                                        </p:attrNameLst>
                                      </p:cBhvr>
                                      <p:to>
                                        <a:srgbClr val="7030A0"/>
                                      </p:to>
                                    </p:animClr>
                                    <p:animClr clrSpc="rgb" dir="cw">
                                      <p:cBhvr>
                                        <p:cTn id="122" dur="500" fill="hold"/>
                                        <p:tgtEl>
                                          <p:spTgt spid="25"/>
                                        </p:tgtEl>
                                        <p:attrNameLst>
                                          <p:attrName>fillcolor</p:attrName>
                                        </p:attrNameLst>
                                      </p:cBhvr>
                                      <p:to>
                                        <a:srgbClr val="7030A0"/>
                                      </p:to>
                                    </p:animClr>
                                    <p:set>
                                      <p:cBhvr>
                                        <p:cTn id="123" dur="500" fill="hold"/>
                                        <p:tgtEl>
                                          <p:spTgt spid="25"/>
                                        </p:tgtEl>
                                        <p:attrNameLst>
                                          <p:attrName>fill.type</p:attrName>
                                        </p:attrNameLst>
                                      </p:cBhvr>
                                      <p:to>
                                        <p:strVal val="solid"/>
                                      </p:to>
                                    </p:set>
                                    <p:set>
                                      <p:cBhvr>
                                        <p:cTn id="124" dur="500" fill="hold"/>
                                        <p:tgtEl>
                                          <p:spTgt spid="25"/>
                                        </p:tgtEl>
                                        <p:attrNameLst>
                                          <p:attrName>fill.on</p:attrName>
                                        </p:attrNameLst>
                                      </p:cBhvr>
                                      <p:to>
                                        <p:strVal val="true"/>
                                      </p:to>
                                    </p:set>
                                  </p:childTnLst>
                                </p:cTn>
                              </p:par>
                              <p:par>
                                <p:cTn id="125" presetID="19" presetClass="emph" presetSubtype="0" fill="hold" grpId="0" nodeType="withEffect">
                                  <p:stCondLst>
                                    <p:cond delay="0"/>
                                  </p:stCondLst>
                                  <p:childTnLst>
                                    <p:animClr clrSpc="rgb" dir="cw">
                                      <p:cBhvr override="childStyle">
                                        <p:cTn id="126" dur="500" fill="hold"/>
                                        <p:tgtEl>
                                          <p:spTgt spid="54"/>
                                        </p:tgtEl>
                                        <p:attrNameLst>
                                          <p:attrName>style.color</p:attrName>
                                        </p:attrNameLst>
                                      </p:cBhvr>
                                      <p:to>
                                        <a:srgbClr val="7030A0"/>
                                      </p:to>
                                    </p:animClr>
                                    <p:animClr clrSpc="rgb" dir="cw">
                                      <p:cBhvr>
                                        <p:cTn id="127" dur="500" fill="hold"/>
                                        <p:tgtEl>
                                          <p:spTgt spid="54"/>
                                        </p:tgtEl>
                                        <p:attrNameLst>
                                          <p:attrName>fillcolor</p:attrName>
                                        </p:attrNameLst>
                                      </p:cBhvr>
                                      <p:to>
                                        <a:srgbClr val="7030A0"/>
                                      </p:to>
                                    </p:animClr>
                                    <p:set>
                                      <p:cBhvr>
                                        <p:cTn id="128" dur="500" fill="hold"/>
                                        <p:tgtEl>
                                          <p:spTgt spid="54"/>
                                        </p:tgtEl>
                                        <p:attrNameLst>
                                          <p:attrName>fill.type</p:attrName>
                                        </p:attrNameLst>
                                      </p:cBhvr>
                                      <p:to>
                                        <p:strVal val="solid"/>
                                      </p:to>
                                    </p:set>
                                    <p:set>
                                      <p:cBhvr>
                                        <p:cTn id="129" dur="500" fill="hold"/>
                                        <p:tgtEl>
                                          <p:spTgt spid="54"/>
                                        </p:tgtEl>
                                        <p:attrNameLst>
                                          <p:attrName>fill.on</p:attrName>
                                        </p:attrNameLst>
                                      </p:cBhvr>
                                      <p:to>
                                        <p:strVal val="true"/>
                                      </p:to>
                                    </p:set>
                                  </p:childTnLst>
                                </p:cTn>
                              </p:par>
                              <p:par>
                                <p:cTn id="130" presetID="19" presetClass="emph" presetSubtype="0" fill="hold" grpId="0" nodeType="withEffect">
                                  <p:stCondLst>
                                    <p:cond delay="0"/>
                                  </p:stCondLst>
                                  <p:childTnLst>
                                    <p:animClr clrSpc="rgb" dir="cw">
                                      <p:cBhvr override="childStyle">
                                        <p:cTn id="131" dur="500" fill="hold"/>
                                        <p:tgtEl>
                                          <p:spTgt spid="36"/>
                                        </p:tgtEl>
                                        <p:attrNameLst>
                                          <p:attrName>style.color</p:attrName>
                                        </p:attrNameLst>
                                      </p:cBhvr>
                                      <p:to>
                                        <a:srgbClr val="7030A0"/>
                                      </p:to>
                                    </p:animClr>
                                    <p:animClr clrSpc="rgb" dir="cw">
                                      <p:cBhvr>
                                        <p:cTn id="132" dur="500" fill="hold"/>
                                        <p:tgtEl>
                                          <p:spTgt spid="36"/>
                                        </p:tgtEl>
                                        <p:attrNameLst>
                                          <p:attrName>fillcolor</p:attrName>
                                        </p:attrNameLst>
                                      </p:cBhvr>
                                      <p:to>
                                        <a:srgbClr val="7030A0"/>
                                      </p:to>
                                    </p:animClr>
                                    <p:set>
                                      <p:cBhvr>
                                        <p:cTn id="133" dur="500" fill="hold"/>
                                        <p:tgtEl>
                                          <p:spTgt spid="36"/>
                                        </p:tgtEl>
                                        <p:attrNameLst>
                                          <p:attrName>fill.type</p:attrName>
                                        </p:attrNameLst>
                                      </p:cBhvr>
                                      <p:to>
                                        <p:strVal val="solid"/>
                                      </p:to>
                                    </p:set>
                                    <p:set>
                                      <p:cBhvr>
                                        <p:cTn id="134" dur="500" fill="hold"/>
                                        <p:tgtEl>
                                          <p:spTgt spid="36"/>
                                        </p:tgtEl>
                                        <p:attrNameLst>
                                          <p:attrName>fill.on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39"/>
                                        </p:tgtEl>
                                        <p:attrNameLst>
                                          <p:attrName>stroke.color</p:attrName>
                                        </p:attrNameLst>
                                      </p:cBhvr>
                                      <p:to>
                                        <a:srgbClr val="7030A0"/>
                                      </p:to>
                                    </p:animClr>
                                    <p:set>
                                      <p:cBhvr>
                                        <p:cTn id="137" dur="500" fill="hold"/>
                                        <p:tgtEl>
                                          <p:spTgt spid="39"/>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500" fill="hold"/>
                                        <p:tgtEl>
                                          <p:spTgt spid="34"/>
                                        </p:tgtEl>
                                        <p:attrNameLst>
                                          <p:attrName>stroke.color</p:attrName>
                                        </p:attrNameLst>
                                      </p:cBhvr>
                                      <p:to>
                                        <a:srgbClr val="7030A0"/>
                                      </p:to>
                                    </p:animClr>
                                    <p:set>
                                      <p:cBhvr>
                                        <p:cTn id="140" dur="500" fill="hold"/>
                                        <p:tgtEl>
                                          <p:spTgt spid="34"/>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500" fill="hold"/>
                                        <p:tgtEl>
                                          <p:spTgt spid="28"/>
                                        </p:tgtEl>
                                        <p:attrNameLst>
                                          <p:attrName>stroke.color</p:attrName>
                                        </p:attrNameLst>
                                      </p:cBhvr>
                                      <p:to>
                                        <a:srgbClr val="7030A0"/>
                                      </p:to>
                                    </p:animClr>
                                    <p:set>
                                      <p:cBhvr>
                                        <p:cTn id="143" dur="500" fill="hold"/>
                                        <p:tgtEl>
                                          <p:spTgt spid="28"/>
                                        </p:tgtEl>
                                        <p:attrNameLst>
                                          <p:attrName>stroke.on</p:attrName>
                                        </p:attrNameLst>
                                      </p:cBhvr>
                                      <p:to>
                                        <p:strVal val="true"/>
                                      </p:to>
                                    </p:set>
                                  </p:childTnLst>
                                </p:cTn>
                              </p:par>
                              <p:par>
                                <p:cTn id="144" presetID="7" presetClass="emph" presetSubtype="2" fill="hold" nodeType="withEffect">
                                  <p:stCondLst>
                                    <p:cond delay="0"/>
                                  </p:stCondLst>
                                  <p:childTnLst>
                                    <p:animClr clrSpc="rgb" dir="cw">
                                      <p:cBhvr>
                                        <p:cTn id="145" dur="500" fill="hold"/>
                                        <p:tgtEl>
                                          <p:spTgt spid="40"/>
                                        </p:tgtEl>
                                        <p:attrNameLst>
                                          <p:attrName>stroke.color</p:attrName>
                                        </p:attrNameLst>
                                      </p:cBhvr>
                                      <p:to>
                                        <a:srgbClr val="7030A0"/>
                                      </p:to>
                                    </p:animClr>
                                    <p:set>
                                      <p:cBhvr>
                                        <p:cTn id="146" dur="500" fill="hold"/>
                                        <p:tgtEl>
                                          <p:spTgt spid="40"/>
                                        </p:tgtEl>
                                        <p:attrNameLst>
                                          <p:attrName>stroke.on</p:attrName>
                                        </p:attrNameLst>
                                      </p:cBhvr>
                                      <p:to>
                                        <p:strVal val="true"/>
                                      </p:to>
                                    </p:set>
                                  </p:childTnLst>
                                </p:cTn>
                              </p:par>
                              <p:par>
                                <p:cTn id="147" presetID="7" presetClass="emph" presetSubtype="2" fill="hold" nodeType="withEffect">
                                  <p:stCondLst>
                                    <p:cond delay="0"/>
                                  </p:stCondLst>
                                  <p:childTnLst>
                                    <p:animClr clrSpc="rgb" dir="cw">
                                      <p:cBhvr>
                                        <p:cTn id="148" dur="500" fill="hold"/>
                                        <p:tgtEl>
                                          <p:spTgt spid="58"/>
                                        </p:tgtEl>
                                        <p:attrNameLst>
                                          <p:attrName>stroke.color</p:attrName>
                                        </p:attrNameLst>
                                      </p:cBhvr>
                                      <p:to>
                                        <a:srgbClr val="7030A0"/>
                                      </p:to>
                                    </p:animClr>
                                    <p:set>
                                      <p:cBhvr>
                                        <p:cTn id="149" dur="500" fill="hold"/>
                                        <p:tgtEl>
                                          <p:spTgt spid="58"/>
                                        </p:tgtEl>
                                        <p:attrNameLst>
                                          <p:attrName>stroke.on</p:attrName>
                                        </p:attrNameLst>
                                      </p:cBhvr>
                                      <p:to>
                                        <p:strVal val="true"/>
                                      </p:to>
                                    </p:set>
                                  </p:childTnLst>
                                </p:cTn>
                              </p:par>
                              <p:par>
                                <p:cTn id="150" presetID="7" presetClass="emph" presetSubtype="2" fill="hold" nodeType="withEffect">
                                  <p:stCondLst>
                                    <p:cond delay="0"/>
                                  </p:stCondLst>
                                  <p:childTnLst>
                                    <p:animClr clrSpc="rgb" dir="cw">
                                      <p:cBhvr>
                                        <p:cTn id="151" dur="500" fill="hold"/>
                                        <p:tgtEl>
                                          <p:spTgt spid="30"/>
                                        </p:tgtEl>
                                        <p:attrNameLst>
                                          <p:attrName>stroke.color</p:attrName>
                                        </p:attrNameLst>
                                      </p:cBhvr>
                                      <p:to>
                                        <a:srgbClr val="7030A0"/>
                                      </p:to>
                                    </p:animClr>
                                    <p:set>
                                      <p:cBhvr>
                                        <p:cTn id="152" dur="500" fill="hold"/>
                                        <p:tgtEl>
                                          <p:spTgt spid="30"/>
                                        </p:tgtEl>
                                        <p:attrNameLst>
                                          <p:attrName>stroke.on</p:attrName>
                                        </p:attrNameLst>
                                      </p:cBhvr>
                                      <p:to>
                                        <p:strVal val="true"/>
                                      </p:to>
                                    </p:set>
                                  </p:childTnLst>
                                </p:cTn>
                              </p:par>
                              <p:par>
                                <p:cTn id="153" presetID="7" presetClass="emph" presetSubtype="2" fill="hold" nodeType="withEffect">
                                  <p:stCondLst>
                                    <p:cond delay="0"/>
                                  </p:stCondLst>
                                  <p:childTnLst>
                                    <p:animClr clrSpc="rgb" dir="cw">
                                      <p:cBhvr>
                                        <p:cTn id="154" dur="500" fill="hold"/>
                                        <p:tgtEl>
                                          <p:spTgt spid="26"/>
                                        </p:tgtEl>
                                        <p:attrNameLst>
                                          <p:attrName>stroke.color</p:attrName>
                                        </p:attrNameLst>
                                      </p:cBhvr>
                                      <p:to>
                                        <a:srgbClr val="7030A0"/>
                                      </p:to>
                                    </p:animClr>
                                    <p:set>
                                      <p:cBhvr>
                                        <p:cTn id="155" dur="500" fill="hold"/>
                                        <p:tgtEl>
                                          <p:spTgt spid="26"/>
                                        </p:tgtEl>
                                        <p:attrNameLst>
                                          <p:attrName>stroke.on</p:attrName>
                                        </p:attrNameLst>
                                      </p:cBhvr>
                                      <p:to>
                                        <p:strVal val="true"/>
                                      </p:to>
                                    </p:set>
                                  </p:childTnLst>
                                </p:cTn>
                              </p:par>
                              <p:par>
                                <p:cTn id="156" presetID="7" presetClass="emph" presetSubtype="2" fill="hold" nodeType="withEffect">
                                  <p:stCondLst>
                                    <p:cond delay="0"/>
                                  </p:stCondLst>
                                  <p:childTnLst>
                                    <p:animClr clrSpc="rgb" dir="cw">
                                      <p:cBhvr>
                                        <p:cTn id="157" dur="500" fill="hold"/>
                                        <p:tgtEl>
                                          <p:spTgt spid="25"/>
                                        </p:tgtEl>
                                        <p:attrNameLst>
                                          <p:attrName>stroke.color</p:attrName>
                                        </p:attrNameLst>
                                      </p:cBhvr>
                                      <p:to>
                                        <a:srgbClr val="7030A0"/>
                                      </p:to>
                                    </p:animClr>
                                    <p:set>
                                      <p:cBhvr>
                                        <p:cTn id="158" dur="500" fill="hold"/>
                                        <p:tgtEl>
                                          <p:spTgt spid="25"/>
                                        </p:tgtEl>
                                        <p:attrNameLst>
                                          <p:attrName>stroke.on</p:attrName>
                                        </p:attrNameLst>
                                      </p:cBhvr>
                                      <p:to>
                                        <p:strVal val="true"/>
                                      </p:to>
                                    </p:set>
                                  </p:childTnLst>
                                </p:cTn>
                              </p:par>
                              <p:par>
                                <p:cTn id="159" presetID="7" presetClass="emph" presetSubtype="2" fill="hold" nodeType="withEffect">
                                  <p:stCondLst>
                                    <p:cond delay="0"/>
                                  </p:stCondLst>
                                  <p:childTnLst>
                                    <p:animClr clrSpc="rgb" dir="cw">
                                      <p:cBhvr>
                                        <p:cTn id="160" dur="500" fill="hold"/>
                                        <p:tgtEl>
                                          <p:spTgt spid="54"/>
                                        </p:tgtEl>
                                        <p:attrNameLst>
                                          <p:attrName>stroke.color</p:attrName>
                                        </p:attrNameLst>
                                      </p:cBhvr>
                                      <p:to>
                                        <a:srgbClr val="7030A0"/>
                                      </p:to>
                                    </p:animClr>
                                    <p:set>
                                      <p:cBhvr>
                                        <p:cTn id="161" dur="500" fill="hold"/>
                                        <p:tgtEl>
                                          <p:spTgt spid="54"/>
                                        </p:tgtEl>
                                        <p:attrNameLst>
                                          <p:attrName>stroke.on</p:attrName>
                                        </p:attrNameLst>
                                      </p:cBhvr>
                                      <p:to>
                                        <p:strVal val="true"/>
                                      </p:to>
                                    </p:set>
                                  </p:childTnLst>
                                </p:cTn>
                              </p:par>
                              <p:par>
                                <p:cTn id="162" presetID="7" presetClass="emph" presetSubtype="2" fill="hold" nodeType="withEffect">
                                  <p:stCondLst>
                                    <p:cond delay="0"/>
                                  </p:stCondLst>
                                  <p:childTnLst>
                                    <p:animClr clrSpc="rgb" dir="cw">
                                      <p:cBhvr>
                                        <p:cTn id="163" dur="500" fill="hold"/>
                                        <p:tgtEl>
                                          <p:spTgt spid="36"/>
                                        </p:tgtEl>
                                        <p:attrNameLst>
                                          <p:attrName>stroke.color</p:attrName>
                                        </p:attrNameLst>
                                      </p:cBhvr>
                                      <p:to>
                                        <a:srgbClr val="7030A0"/>
                                      </p:to>
                                    </p:animClr>
                                    <p:set>
                                      <p:cBhvr>
                                        <p:cTn id="164" dur="500" fill="hold"/>
                                        <p:tgtEl>
                                          <p:spTgt spid="36"/>
                                        </p:tgtEl>
                                        <p:attrNameLst>
                                          <p:attrName>stroke.on</p:attrName>
                                        </p:attrNameLst>
                                      </p:cBhvr>
                                      <p:to>
                                        <p:strVal val="true"/>
                                      </p:to>
                                    </p:set>
                                  </p:childTnLst>
                                </p:cTn>
                              </p:par>
                              <p:par>
                                <p:cTn id="165" presetID="1" presetClass="emph" presetSubtype="2" fill="hold" nodeType="withEffect">
                                  <p:stCondLst>
                                    <p:cond delay="0"/>
                                  </p:stCondLst>
                                  <p:childTnLst>
                                    <p:animClr clrSpc="rgb" dir="cw">
                                      <p:cBhvr>
                                        <p:cTn id="166" dur="500" fill="hold"/>
                                        <p:tgtEl>
                                          <p:spTgt spid="42"/>
                                        </p:tgtEl>
                                        <p:attrNameLst>
                                          <p:attrName>fillcolor</p:attrName>
                                        </p:attrNameLst>
                                      </p:cBhvr>
                                      <p:to>
                                        <a:srgbClr val="FF0000"/>
                                      </p:to>
                                    </p:animClr>
                                    <p:set>
                                      <p:cBhvr>
                                        <p:cTn id="167" dur="500" fill="hold"/>
                                        <p:tgtEl>
                                          <p:spTgt spid="42"/>
                                        </p:tgtEl>
                                        <p:attrNameLst>
                                          <p:attrName>fill.type</p:attrName>
                                        </p:attrNameLst>
                                      </p:cBhvr>
                                      <p:to>
                                        <p:strVal val="solid"/>
                                      </p:to>
                                    </p:set>
                                    <p:set>
                                      <p:cBhvr>
                                        <p:cTn id="168" dur="500" fill="hold"/>
                                        <p:tgtEl>
                                          <p:spTgt spid="42"/>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500" fill="hold"/>
                                        <p:tgtEl>
                                          <p:spTgt spid="41"/>
                                        </p:tgtEl>
                                        <p:attrNameLst>
                                          <p:attrName>fillcolor</p:attrName>
                                        </p:attrNameLst>
                                      </p:cBhvr>
                                      <p:to>
                                        <a:srgbClr val="FF0000"/>
                                      </p:to>
                                    </p:animClr>
                                    <p:set>
                                      <p:cBhvr>
                                        <p:cTn id="171" dur="500" fill="hold"/>
                                        <p:tgtEl>
                                          <p:spTgt spid="41"/>
                                        </p:tgtEl>
                                        <p:attrNameLst>
                                          <p:attrName>fill.type</p:attrName>
                                        </p:attrNameLst>
                                      </p:cBhvr>
                                      <p:to>
                                        <p:strVal val="solid"/>
                                      </p:to>
                                    </p:set>
                                    <p:set>
                                      <p:cBhvr>
                                        <p:cTn id="172" dur="500" fill="hold"/>
                                        <p:tgtEl>
                                          <p:spTgt spid="41"/>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500" fill="hold"/>
                                        <p:tgtEl>
                                          <p:spTgt spid="29"/>
                                        </p:tgtEl>
                                        <p:attrNameLst>
                                          <p:attrName>fillcolor</p:attrName>
                                        </p:attrNameLst>
                                      </p:cBhvr>
                                      <p:to>
                                        <a:srgbClr val="FF0000"/>
                                      </p:to>
                                    </p:animClr>
                                    <p:set>
                                      <p:cBhvr>
                                        <p:cTn id="175" dur="500" fill="hold"/>
                                        <p:tgtEl>
                                          <p:spTgt spid="29"/>
                                        </p:tgtEl>
                                        <p:attrNameLst>
                                          <p:attrName>fill.type</p:attrName>
                                        </p:attrNameLst>
                                      </p:cBhvr>
                                      <p:to>
                                        <p:strVal val="solid"/>
                                      </p:to>
                                    </p:set>
                                    <p:set>
                                      <p:cBhvr>
                                        <p:cTn id="176" dur="500" fill="hold"/>
                                        <p:tgtEl>
                                          <p:spTgt spid="29"/>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500" fill="hold"/>
                                        <p:tgtEl>
                                          <p:spTgt spid="24"/>
                                        </p:tgtEl>
                                        <p:attrNameLst>
                                          <p:attrName>fillcolor</p:attrName>
                                        </p:attrNameLst>
                                      </p:cBhvr>
                                      <p:to>
                                        <a:srgbClr val="FF0000"/>
                                      </p:to>
                                    </p:animClr>
                                    <p:set>
                                      <p:cBhvr>
                                        <p:cTn id="179" dur="500" fill="hold"/>
                                        <p:tgtEl>
                                          <p:spTgt spid="24"/>
                                        </p:tgtEl>
                                        <p:attrNameLst>
                                          <p:attrName>fill.type</p:attrName>
                                        </p:attrNameLst>
                                      </p:cBhvr>
                                      <p:to>
                                        <p:strVal val="solid"/>
                                      </p:to>
                                    </p:set>
                                    <p:set>
                                      <p:cBhvr>
                                        <p:cTn id="180" dur="500" fill="hold"/>
                                        <p:tgtEl>
                                          <p:spTgt spid="24"/>
                                        </p:tgtEl>
                                        <p:attrNameLst>
                                          <p:attrName>fill.on</p:attrName>
                                        </p:attrNameLst>
                                      </p:cBhvr>
                                      <p:to>
                                        <p:strVal val="true"/>
                                      </p:to>
                                    </p:set>
                                  </p:childTnLst>
                                </p:cTn>
                              </p:par>
                              <p:par>
                                <p:cTn id="181" presetID="1" presetClass="emph" presetSubtype="2" fill="hold" nodeType="withEffect">
                                  <p:stCondLst>
                                    <p:cond delay="0"/>
                                  </p:stCondLst>
                                  <p:childTnLst>
                                    <p:animClr clrSpc="rgb" dir="cw">
                                      <p:cBhvr>
                                        <p:cTn id="182" dur="500" fill="hold"/>
                                        <p:tgtEl>
                                          <p:spTgt spid="55"/>
                                        </p:tgtEl>
                                        <p:attrNameLst>
                                          <p:attrName>fillcolor</p:attrName>
                                        </p:attrNameLst>
                                      </p:cBhvr>
                                      <p:to>
                                        <a:srgbClr val="FF0000"/>
                                      </p:to>
                                    </p:animClr>
                                    <p:set>
                                      <p:cBhvr>
                                        <p:cTn id="183" dur="500" fill="hold"/>
                                        <p:tgtEl>
                                          <p:spTgt spid="55"/>
                                        </p:tgtEl>
                                        <p:attrNameLst>
                                          <p:attrName>fill.type</p:attrName>
                                        </p:attrNameLst>
                                      </p:cBhvr>
                                      <p:to>
                                        <p:strVal val="solid"/>
                                      </p:to>
                                    </p:set>
                                    <p:set>
                                      <p:cBhvr>
                                        <p:cTn id="184" dur="500" fill="hold"/>
                                        <p:tgtEl>
                                          <p:spTgt spid="55"/>
                                        </p:tgtEl>
                                        <p:attrNameLst>
                                          <p:attrName>fill.on</p:attrName>
                                        </p:attrNameLst>
                                      </p:cBhvr>
                                      <p:to>
                                        <p:strVal val="true"/>
                                      </p:to>
                                    </p:set>
                                  </p:childTnLst>
                                </p:cTn>
                              </p:par>
                              <p:par>
                                <p:cTn id="185" presetID="1" presetClass="emph" presetSubtype="2" fill="hold" nodeType="withEffect">
                                  <p:stCondLst>
                                    <p:cond delay="0"/>
                                  </p:stCondLst>
                                  <p:childTnLst>
                                    <p:animClr clrSpc="rgb" dir="cw">
                                      <p:cBhvr>
                                        <p:cTn id="186" dur="500" fill="hold"/>
                                        <p:tgtEl>
                                          <p:spTgt spid="35"/>
                                        </p:tgtEl>
                                        <p:attrNameLst>
                                          <p:attrName>fillcolor</p:attrName>
                                        </p:attrNameLst>
                                      </p:cBhvr>
                                      <p:to>
                                        <a:srgbClr val="FF0000"/>
                                      </p:to>
                                    </p:animClr>
                                    <p:set>
                                      <p:cBhvr>
                                        <p:cTn id="187" dur="500" fill="hold"/>
                                        <p:tgtEl>
                                          <p:spTgt spid="35"/>
                                        </p:tgtEl>
                                        <p:attrNameLst>
                                          <p:attrName>fill.type</p:attrName>
                                        </p:attrNameLst>
                                      </p:cBhvr>
                                      <p:to>
                                        <p:strVal val="solid"/>
                                      </p:to>
                                    </p:set>
                                    <p:set>
                                      <p:cBhvr>
                                        <p:cTn id="188" dur="500" fill="hold"/>
                                        <p:tgtEl>
                                          <p:spTgt spid="35"/>
                                        </p:tgtEl>
                                        <p:attrNameLst>
                                          <p:attrName>fill.on</p:attrName>
                                        </p:attrNameLst>
                                      </p:cBhvr>
                                      <p:to>
                                        <p:strVal val="true"/>
                                      </p:to>
                                    </p:set>
                                  </p:childTnLst>
                                </p:cTn>
                              </p:par>
                              <p:par>
                                <p:cTn id="189" presetID="7" presetClass="emph" presetSubtype="2" fill="hold" nodeType="withEffect">
                                  <p:stCondLst>
                                    <p:cond delay="0"/>
                                  </p:stCondLst>
                                  <p:childTnLst>
                                    <p:animClr clrSpc="rgb" dir="cw">
                                      <p:cBhvr>
                                        <p:cTn id="190" dur="500" fill="hold"/>
                                        <p:tgtEl>
                                          <p:spTgt spid="42"/>
                                        </p:tgtEl>
                                        <p:attrNameLst>
                                          <p:attrName>stroke.color</p:attrName>
                                        </p:attrNameLst>
                                      </p:cBhvr>
                                      <p:to>
                                        <a:srgbClr val="FF0000"/>
                                      </p:to>
                                    </p:animClr>
                                    <p:set>
                                      <p:cBhvr>
                                        <p:cTn id="191" dur="500" fill="hold"/>
                                        <p:tgtEl>
                                          <p:spTgt spid="42"/>
                                        </p:tgtEl>
                                        <p:attrNameLst>
                                          <p:attrName>stroke.on</p:attrName>
                                        </p:attrNameLst>
                                      </p:cBhvr>
                                      <p:to>
                                        <p:strVal val="true"/>
                                      </p:to>
                                    </p:set>
                                  </p:childTnLst>
                                </p:cTn>
                              </p:par>
                              <p:par>
                                <p:cTn id="192" presetID="7" presetClass="emph" presetSubtype="2" fill="hold" nodeType="withEffect">
                                  <p:stCondLst>
                                    <p:cond delay="0"/>
                                  </p:stCondLst>
                                  <p:childTnLst>
                                    <p:animClr clrSpc="rgb" dir="cw">
                                      <p:cBhvr>
                                        <p:cTn id="193" dur="500" fill="hold"/>
                                        <p:tgtEl>
                                          <p:spTgt spid="41"/>
                                        </p:tgtEl>
                                        <p:attrNameLst>
                                          <p:attrName>stroke.color</p:attrName>
                                        </p:attrNameLst>
                                      </p:cBhvr>
                                      <p:to>
                                        <a:srgbClr val="FF0000"/>
                                      </p:to>
                                    </p:animClr>
                                    <p:set>
                                      <p:cBhvr>
                                        <p:cTn id="194" dur="500" fill="hold"/>
                                        <p:tgtEl>
                                          <p:spTgt spid="41"/>
                                        </p:tgtEl>
                                        <p:attrNameLst>
                                          <p:attrName>stroke.on</p:attrName>
                                        </p:attrNameLst>
                                      </p:cBhvr>
                                      <p:to>
                                        <p:strVal val="true"/>
                                      </p:to>
                                    </p:set>
                                  </p:childTnLst>
                                </p:cTn>
                              </p:par>
                              <p:par>
                                <p:cTn id="195" presetID="7" presetClass="emph" presetSubtype="2" fill="hold" nodeType="withEffect">
                                  <p:stCondLst>
                                    <p:cond delay="0"/>
                                  </p:stCondLst>
                                  <p:childTnLst>
                                    <p:animClr clrSpc="rgb" dir="cw">
                                      <p:cBhvr>
                                        <p:cTn id="196" dur="500" fill="hold"/>
                                        <p:tgtEl>
                                          <p:spTgt spid="29"/>
                                        </p:tgtEl>
                                        <p:attrNameLst>
                                          <p:attrName>stroke.color</p:attrName>
                                        </p:attrNameLst>
                                      </p:cBhvr>
                                      <p:to>
                                        <a:srgbClr val="FF0000"/>
                                      </p:to>
                                    </p:animClr>
                                    <p:set>
                                      <p:cBhvr>
                                        <p:cTn id="197" dur="500" fill="hold"/>
                                        <p:tgtEl>
                                          <p:spTgt spid="29"/>
                                        </p:tgtEl>
                                        <p:attrNameLst>
                                          <p:attrName>stroke.on</p:attrName>
                                        </p:attrNameLst>
                                      </p:cBhvr>
                                      <p:to>
                                        <p:strVal val="true"/>
                                      </p:to>
                                    </p:set>
                                  </p:childTnLst>
                                </p:cTn>
                              </p:par>
                              <p:par>
                                <p:cTn id="198" presetID="7" presetClass="emph" presetSubtype="2" fill="hold" nodeType="withEffect">
                                  <p:stCondLst>
                                    <p:cond delay="0"/>
                                  </p:stCondLst>
                                  <p:childTnLst>
                                    <p:animClr clrSpc="rgb" dir="cw">
                                      <p:cBhvr>
                                        <p:cTn id="199" dur="500" fill="hold"/>
                                        <p:tgtEl>
                                          <p:spTgt spid="24"/>
                                        </p:tgtEl>
                                        <p:attrNameLst>
                                          <p:attrName>stroke.color</p:attrName>
                                        </p:attrNameLst>
                                      </p:cBhvr>
                                      <p:to>
                                        <a:srgbClr val="FF0000"/>
                                      </p:to>
                                    </p:animClr>
                                    <p:set>
                                      <p:cBhvr>
                                        <p:cTn id="200" dur="500" fill="hold"/>
                                        <p:tgtEl>
                                          <p:spTgt spid="24"/>
                                        </p:tgtEl>
                                        <p:attrNameLst>
                                          <p:attrName>stroke.on</p:attrName>
                                        </p:attrNameLst>
                                      </p:cBhvr>
                                      <p:to>
                                        <p:strVal val="true"/>
                                      </p:to>
                                    </p:set>
                                  </p:childTnLst>
                                </p:cTn>
                              </p:par>
                              <p:par>
                                <p:cTn id="201" presetID="7" presetClass="emph" presetSubtype="2" fill="hold" nodeType="withEffect">
                                  <p:stCondLst>
                                    <p:cond delay="0"/>
                                  </p:stCondLst>
                                  <p:childTnLst>
                                    <p:animClr clrSpc="rgb" dir="cw">
                                      <p:cBhvr>
                                        <p:cTn id="202" dur="500" fill="hold"/>
                                        <p:tgtEl>
                                          <p:spTgt spid="55"/>
                                        </p:tgtEl>
                                        <p:attrNameLst>
                                          <p:attrName>stroke.color</p:attrName>
                                        </p:attrNameLst>
                                      </p:cBhvr>
                                      <p:to>
                                        <a:srgbClr val="FF0000"/>
                                      </p:to>
                                    </p:animClr>
                                    <p:set>
                                      <p:cBhvr>
                                        <p:cTn id="203" dur="500" fill="hold"/>
                                        <p:tgtEl>
                                          <p:spTgt spid="55"/>
                                        </p:tgtEl>
                                        <p:attrNameLst>
                                          <p:attrName>stroke.on</p:attrName>
                                        </p:attrNameLst>
                                      </p:cBhvr>
                                      <p:to>
                                        <p:strVal val="true"/>
                                      </p:to>
                                    </p:set>
                                  </p:childTnLst>
                                </p:cTn>
                              </p:par>
                              <p:par>
                                <p:cTn id="204" presetID="7" presetClass="emph" presetSubtype="2" fill="hold" nodeType="withEffect">
                                  <p:stCondLst>
                                    <p:cond delay="0"/>
                                  </p:stCondLst>
                                  <p:childTnLst>
                                    <p:animClr clrSpc="rgb" dir="cw">
                                      <p:cBhvr>
                                        <p:cTn id="205" dur="500" fill="hold"/>
                                        <p:tgtEl>
                                          <p:spTgt spid="35"/>
                                        </p:tgtEl>
                                        <p:attrNameLst>
                                          <p:attrName>stroke.color</p:attrName>
                                        </p:attrNameLst>
                                      </p:cBhvr>
                                      <p:to>
                                        <a:srgbClr val="FF0000"/>
                                      </p:to>
                                    </p:animClr>
                                    <p:set>
                                      <p:cBhvr>
                                        <p:cTn id="206" dur="500" fill="hold"/>
                                        <p:tgtEl>
                                          <p:spTgt spid="35"/>
                                        </p:tgtEl>
                                        <p:attrNameLst>
                                          <p:attrName>stroke.on</p:attrName>
                                        </p:attrNameLst>
                                      </p:cBhvr>
                                      <p:to>
                                        <p:strVal val="true"/>
                                      </p:to>
                                    </p:set>
                                  </p:childTnLst>
                                </p:cTn>
                              </p:par>
                              <p:par>
                                <p:cTn id="207" presetID="7" presetClass="emph" presetSubtype="2" fill="hold" nodeType="withEffect">
                                  <p:stCondLst>
                                    <p:cond delay="0"/>
                                  </p:stCondLst>
                                  <p:childTnLst>
                                    <p:animClr clrSpc="rgb" dir="cw">
                                      <p:cBhvr>
                                        <p:cTn id="208" dur="500" fill="hold"/>
                                        <p:tgtEl>
                                          <p:spTgt spid="56"/>
                                        </p:tgtEl>
                                        <p:attrNameLst>
                                          <p:attrName>stroke.color</p:attrName>
                                        </p:attrNameLst>
                                      </p:cBhvr>
                                      <p:to>
                                        <a:srgbClr val="996600"/>
                                      </p:to>
                                    </p:animClr>
                                    <p:set>
                                      <p:cBhvr>
                                        <p:cTn id="209" dur="500" fill="hold"/>
                                        <p:tgtEl>
                                          <p:spTgt spid="56"/>
                                        </p:tgtEl>
                                        <p:attrNameLst>
                                          <p:attrName>stroke.on</p:attrName>
                                        </p:attrNameLst>
                                      </p:cBhvr>
                                      <p:to>
                                        <p:strVal val="true"/>
                                      </p:to>
                                    </p:set>
                                  </p:childTnLst>
                                </p:cTn>
                              </p:par>
                              <p:par>
                                <p:cTn id="210" presetID="7" presetClass="emph" presetSubtype="2" fill="hold" nodeType="withEffect">
                                  <p:stCondLst>
                                    <p:cond delay="0"/>
                                  </p:stCondLst>
                                  <p:childTnLst>
                                    <p:animClr clrSpc="rgb" dir="cw">
                                      <p:cBhvr>
                                        <p:cTn id="211" dur="500" fill="hold"/>
                                        <p:tgtEl>
                                          <p:spTgt spid="59"/>
                                        </p:tgtEl>
                                        <p:attrNameLst>
                                          <p:attrName>stroke.color</p:attrName>
                                        </p:attrNameLst>
                                      </p:cBhvr>
                                      <p:to>
                                        <a:srgbClr val="996600"/>
                                      </p:to>
                                    </p:animClr>
                                    <p:set>
                                      <p:cBhvr>
                                        <p:cTn id="212" dur="500" fill="hold"/>
                                        <p:tgtEl>
                                          <p:spTgt spid="59"/>
                                        </p:tgtEl>
                                        <p:attrNameLst>
                                          <p:attrName>stroke.on</p:attrName>
                                        </p:attrNameLst>
                                      </p:cBhvr>
                                      <p:to>
                                        <p:strVal val="true"/>
                                      </p:to>
                                    </p:set>
                                  </p:childTnLst>
                                </p:cTn>
                              </p:par>
                              <p:par>
                                <p:cTn id="213" presetID="7" presetClass="emph" presetSubtype="2" fill="hold" nodeType="withEffect">
                                  <p:stCondLst>
                                    <p:cond delay="0"/>
                                  </p:stCondLst>
                                  <p:childTnLst>
                                    <p:animClr clrSpc="rgb" dir="cw">
                                      <p:cBhvr>
                                        <p:cTn id="214" dur="500" fill="hold"/>
                                        <p:tgtEl>
                                          <p:spTgt spid="27"/>
                                        </p:tgtEl>
                                        <p:attrNameLst>
                                          <p:attrName>stroke.color</p:attrName>
                                        </p:attrNameLst>
                                      </p:cBhvr>
                                      <p:to>
                                        <a:srgbClr val="996600"/>
                                      </p:to>
                                    </p:animClr>
                                    <p:set>
                                      <p:cBhvr>
                                        <p:cTn id="215" dur="500" fill="hold"/>
                                        <p:tgtEl>
                                          <p:spTgt spid="27"/>
                                        </p:tgtEl>
                                        <p:attrNameLst>
                                          <p:attrName>stroke.on</p:attrName>
                                        </p:attrNameLst>
                                      </p:cBhvr>
                                      <p:to>
                                        <p:strVal val="true"/>
                                      </p:to>
                                    </p:set>
                                  </p:childTnLst>
                                </p:cTn>
                              </p:par>
                              <p:par>
                                <p:cTn id="216" presetID="19" presetClass="emph" presetSubtype="0" fill="hold" grpId="0" nodeType="withEffect">
                                  <p:stCondLst>
                                    <p:cond delay="0"/>
                                  </p:stCondLst>
                                  <p:childTnLst>
                                    <p:animClr clrSpc="rgb" dir="cw">
                                      <p:cBhvr override="childStyle">
                                        <p:cTn id="217" dur="500" fill="hold"/>
                                        <p:tgtEl>
                                          <p:spTgt spid="56"/>
                                        </p:tgtEl>
                                        <p:attrNameLst>
                                          <p:attrName>style.color</p:attrName>
                                        </p:attrNameLst>
                                      </p:cBhvr>
                                      <p:to>
                                        <a:srgbClr val="996600"/>
                                      </p:to>
                                    </p:animClr>
                                    <p:animClr clrSpc="rgb" dir="cw">
                                      <p:cBhvr>
                                        <p:cTn id="218" dur="500" fill="hold"/>
                                        <p:tgtEl>
                                          <p:spTgt spid="56"/>
                                        </p:tgtEl>
                                        <p:attrNameLst>
                                          <p:attrName>fillcolor</p:attrName>
                                        </p:attrNameLst>
                                      </p:cBhvr>
                                      <p:to>
                                        <a:srgbClr val="996600"/>
                                      </p:to>
                                    </p:animClr>
                                    <p:set>
                                      <p:cBhvr>
                                        <p:cTn id="219" dur="500" fill="hold"/>
                                        <p:tgtEl>
                                          <p:spTgt spid="56"/>
                                        </p:tgtEl>
                                        <p:attrNameLst>
                                          <p:attrName>fill.type</p:attrName>
                                        </p:attrNameLst>
                                      </p:cBhvr>
                                      <p:to>
                                        <p:strVal val="solid"/>
                                      </p:to>
                                    </p:set>
                                    <p:set>
                                      <p:cBhvr>
                                        <p:cTn id="220" dur="500" fill="hold"/>
                                        <p:tgtEl>
                                          <p:spTgt spid="56"/>
                                        </p:tgtEl>
                                        <p:attrNameLst>
                                          <p:attrName>fill.on</p:attrName>
                                        </p:attrNameLst>
                                      </p:cBhvr>
                                      <p:to>
                                        <p:strVal val="true"/>
                                      </p:to>
                                    </p:set>
                                  </p:childTnLst>
                                </p:cTn>
                              </p:par>
                              <p:par>
                                <p:cTn id="221" presetID="19" presetClass="emph" presetSubtype="0" fill="hold" grpId="0" nodeType="withEffect">
                                  <p:stCondLst>
                                    <p:cond delay="0"/>
                                  </p:stCondLst>
                                  <p:childTnLst>
                                    <p:animClr clrSpc="rgb" dir="cw">
                                      <p:cBhvr override="childStyle">
                                        <p:cTn id="222" dur="500" fill="hold"/>
                                        <p:tgtEl>
                                          <p:spTgt spid="59"/>
                                        </p:tgtEl>
                                        <p:attrNameLst>
                                          <p:attrName>style.color</p:attrName>
                                        </p:attrNameLst>
                                      </p:cBhvr>
                                      <p:to>
                                        <a:srgbClr val="996600"/>
                                      </p:to>
                                    </p:animClr>
                                    <p:animClr clrSpc="rgb" dir="cw">
                                      <p:cBhvr>
                                        <p:cTn id="223" dur="500" fill="hold"/>
                                        <p:tgtEl>
                                          <p:spTgt spid="59"/>
                                        </p:tgtEl>
                                        <p:attrNameLst>
                                          <p:attrName>fillcolor</p:attrName>
                                        </p:attrNameLst>
                                      </p:cBhvr>
                                      <p:to>
                                        <a:srgbClr val="996600"/>
                                      </p:to>
                                    </p:animClr>
                                    <p:set>
                                      <p:cBhvr>
                                        <p:cTn id="224" dur="500" fill="hold"/>
                                        <p:tgtEl>
                                          <p:spTgt spid="59"/>
                                        </p:tgtEl>
                                        <p:attrNameLst>
                                          <p:attrName>fill.type</p:attrName>
                                        </p:attrNameLst>
                                      </p:cBhvr>
                                      <p:to>
                                        <p:strVal val="solid"/>
                                      </p:to>
                                    </p:set>
                                    <p:set>
                                      <p:cBhvr>
                                        <p:cTn id="225" dur="500" fill="hold"/>
                                        <p:tgtEl>
                                          <p:spTgt spid="59"/>
                                        </p:tgtEl>
                                        <p:attrNameLst>
                                          <p:attrName>fill.on</p:attrName>
                                        </p:attrNameLst>
                                      </p:cBhvr>
                                      <p:to>
                                        <p:strVal val="true"/>
                                      </p:to>
                                    </p:set>
                                  </p:childTnLst>
                                </p:cTn>
                              </p:par>
                              <p:par>
                                <p:cTn id="226" presetID="19" presetClass="emph" presetSubtype="0" fill="hold" grpId="0" nodeType="withEffect">
                                  <p:stCondLst>
                                    <p:cond delay="0"/>
                                  </p:stCondLst>
                                  <p:childTnLst>
                                    <p:animClr clrSpc="rgb" dir="cw">
                                      <p:cBhvr override="childStyle">
                                        <p:cTn id="227" dur="500" fill="hold"/>
                                        <p:tgtEl>
                                          <p:spTgt spid="27"/>
                                        </p:tgtEl>
                                        <p:attrNameLst>
                                          <p:attrName>style.color</p:attrName>
                                        </p:attrNameLst>
                                      </p:cBhvr>
                                      <p:to>
                                        <a:srgbClr val="996600"/>
                                      </p:to>
                                    </p:animClr>
                                    <p:animClr clrSpc="rgb" dir="cw">
                                      <p:cBhvr>
                                        <p:cTn id="228" dur="500" fill="hold"/>
                                        <p:tgtEl>
                                          <p:spTgt spid="27"/>
                                        </p:tgtEl>
                                        <p:attrNameLst>
                                          <p:attrName>fillcolor</p:attrName>
                                        </p:attrNameLst>
                                      </p:cBhvr>
                                      <p:to>
                                        <a:srgbClr val="996600"/>
                                      </p:to>
                                    </p:animClr>
                                    <p:set>
                                      <p:cBhvr>
                                        <p:cTn id="229" dur="500" fill="hold"/>
                                        <p:tgtEl>
                                          <p:spTgt spid="27"/>
                                        </p:tgtEl>
                                        <p:attrNameLst>
                                          <p:attrName>fill.type</p:attrName>
                                        </p:attrNameLst>
                                      </p:cBhvr>
                                      <p:to>
                                        <p:strVal val="solid"/>
                                      </p:to>
                                    </p:set>
                                    <p:set>
                                      <p:cBhvr>
                                        <p:cTn id="230" dur="500" fill="hold"/>
                                        <p:tgtEl>
                                          <p:spTgt spid="27"/>
                                        </p:tgtEl>
                                        <p:attrNameLst>
                                          <p:attrName>fill.on</p:attrName>
                                        </p:attrNameLst>
                                      </p:cBhvr>
                                      <p:to>
                                        <p:strVal val="true"/>
                                      </p:to>
                                    </p:set>
                                  </p:childTnLst>
                                </p:cTn>
                              </p:par>
                              <p:par>
                                <p:cTn id="231" presetID="19" presetClass="emph" presetSubtype="0" fill="hold" grpId="0" nodeType="withEffect">
                                  <p:stCondLst>
                                    <p:cond delay="0"/>
                                  </p:stCondLst>
                                  <p:childTnLst>
                                    <p:animClr clrSpc="rgb" dir="cw">
                                      <p:cBhvr override="childStyle">
                                        <p:cTn id="232" dur="500" fill="hold"/>
                                        <p:tgtEl>
                                          <p:spTgt spid="50"/>
                                        </p:tgtEl>
                                        <p:attrNameLst>
                                          <p:attrName>style.color</p:attrName>
                                        </p:attrNameLst>
                                      </p:cBhvr>
                                      <p:to>
                                        <a:srgbClr val="0070C0"/>
                                      </p:to>
                                    </p:animClr>
                                    <p:animClr clrSpc="rgb" dir="cw">
                                      <p:cBhvr>
                                        <p:cTn id="233" dur="500" fill="hold"/>
                                        <p:tgtEl>
                                          <p:spTgt spid="50"/>
                                        </p:tgtEl>
                                        <p:attrNameLst>
                                          <p:attrName>fillcolor</p:attrName>
                                        </p:attrNameLst>
                                      </p:cBhvr>
                                      <p:to>
                                        <a:srgbClr val="0070C0"/>
                                      </p:to>
                                    </p:animClr>
                                    <p:set>
                                      <p:cBhvr>
                                        <p:cTn id="234" dur="500" fill="hold"/>
                                        <p:tgtEl>
                                          <p:spTgt spid="50"/>
                                        </p:tgtEl>
                                        <p:attrNameLst>
                                          <p:attrName>fill.type</p:attrName>
                                        </p:attrNameLst>
                                      </p:cBhvr>
                                      <p:to>
                                        <p:strVal val="solid"/>
                                      </p:to>
                                    </p:set>
                                    <p:set>
                                      <p:cBhvr>
                                        <p:cTn id="235" dur="500" fill="hold"/>
                                        <p:tgtEl>
                                          <p:spTgt spid="50"/>
                                        </p:tgtEl>
                                        <p:attrNameLst>
                                          <p:attrName>fill.on</p:attrName>
                                        </p:attrNameLst>
                                      </p:cBhvr>
                                      <p:to>
                                        <p:strVal val="true"/>
                                      </p:to>
                                    </p:set>
                                  </p:childTnLst>
                                </p:cTn>
                              </p:par>
                              <p:par>
                                <p:cTn id="236" presetID="7" presetClass="emph" presetSubtype="2" fill="hold" nodeType="withEffect">
                                  <p:stCondLst>
                                    <p:cond delay="0"/>
                                  </p:stCondLst>
                                  <p:childTnLst>
                                    <p:animClr clrSpc="rgb" dir="cw">
                                      <p:cBhvr>
                                        <p:cTn id="237" dur="500" fill="hold"/>
                                        <p:tgtEl>
                                          <p:spTgt spid="50"/>
                                        </p:tgtEl>
                                        <p:attrNameLst>
                                          <p:attrName>stroke.color</p:attrName>
                                        </p:attrNameLst>
                                      </p:cBhvr>
                                      <p:to>
                                        <a:srgbClr val="0070C0"/>
                                      </p:to>
                                    </p:animClr>
                                    <p:set>
                                      <p:cBhvr>
                                        <p:cTn id="238" dur="500" fill="hold"/>
                                        <p:tgtEl>
                                          <p:spTgt spid="50"/>
                                        </p:tgtEl>
                                        <p:attrNameLst>
                                          <p:attrName>stroke.on</p:attrName>
                                        </p:attrNameLst>
                                      </p:cBhvr>
                                      <p:to>
                                        <p:strVal val="true"/>
                                      </p:to>
                                    </p:set>
                                  </p:childTnLst>
                                </p:cTn>
                              </p:par>
                              <p:par>
                                <p:cTn id="239" presetID="1" presetClass="entr" presetSubtype="0" fill="hold" grpId="1" nodeType="withEffect">
                                  <p:stCondLst>
                                    <p:cond delay="0"/>
                                  </p:stCondLst>
                                  <p:childTnLst>
                                    <p:set>
                                      <p:cBhvr>
                                        <p:cTn id="240" dur="1" fill="hold">
                                          <p:stCondLst>
                                            <p:cond delay="0"/>
                                          </p:stCondLst>
                                        </p:cTn>
                                        <p:tgtEl>
                                          <p:spTgt spid="2"/>
                                        </p:tgtEl>
                                        <p:attrNameLst>
                                          <p:attrName>style.visibility</p:attrName>
                                        </p:attrNameLst>
                                      </p:cBhvr>
                                      <p:to>
                                        <p:strVal val="visible"/>
                                      </p:to>
                                    </p:set>
                                  </p:childTnLst>
                                </p:cTn>
                              </p:par>
                              <p:par>
                                <p:cTn id="241" presetID="1" presetClass="entr" presetSubtype="0" fill="hold" grpId="1" nodeType="withEffect">
                                  <p:stCondLst>
                                    <p:cond delay="0"/>
                                  </p:stCondLst>
                                  <p:childTnLst>
                                    <p:set>
                                      <p:cBhvr>
                                        <p:cTn id="242" dur="1" fill="hold">
                                          <p:stCondLst>
                                            <p:cond delay="0"/>
                                          </p:stCondLst>
                                        </p:cTn>
                                        <p:tgtEl>
                                          <p:spTgt spid="4"/>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5"/>
                                        </p:tgtEl>
                                        <p:attrNameLst>
                                          <p:attrName>style.visibility</p:attrName>
                                        </p:attrNameLst>
                                      </p:cBhvr>
                                      <p:to>
                                        <p:strVal val="visible"/>
                                      </p:to>
                                    </p:set>
                                  </p:childTnLst>
                                </p:cTn>
                              </p:par>
                              <p:par>
                                <p:cTn id="245" presetID="1" presetClass="entr" presetSubtype="0" fill="hold" grpId="1"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1" nodeType="withEffect">
                                  <p:stCondLst>
                                    <p:cond delay="0"/>
                                  </p:stCondLst>
                                  <p:childTnLst>
                                    <p:set>
                                      <p:cBhvr>
                                        <p:cTn id="248" dur="1" fill="hold">
                                          <p:stCondLst>
                                            <p:cond delay="0"/>
                                          </p:stCondLst>
                                        </p:cTn>
                                        <p:tgtEl>
                                          <p:spTgt spid="10"/>
                                        </p:tgtEl>
                                        <p:attrNameLst>
                                          <p:attrName>style.visibility</p:attrName>
                                        </p:attrNameLst>
                                      </p:cBhvr>
                                      <p:to>
                                        <p:strVal val="visible"/>
                                      </p:to>
                                    </p:set>
                                  </p:childTnLst>
                                </p:cTn>
                              </p:par>
                              <p:par>
                                <p:cTn id="249" presetID="1" presetClass="entr" presetSubtype="0" fill="hold" grpId="1" nodeType="withEffect">
                                  <p:stCondLst>
                                    <p:cond delay="0"/>
                                  </p:stCondLst>
                                  <p:childTnLst>
                                    <p:set>
                                      <p:cBhvr>
                                        <p:cTn id="250" dur="1" fill="hold">
                                          <p:stCondLst>
                                            <p:cond delay="0"/>
                                          </p:stCondLst>
                                        </p:cTn>
                                        <p:tgtEl>
                                          <p:spTgt spid="12"/>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9" presetClass="emph" presetSubtype="0" fill="hold" grpId="1" nodeType="clickEffect">
                                  <p:stCondLst>
                                    <p:cond delay="0"/>
                                  </p:stCondLst>
                                  <p:childTnLst>
                                    <p:animClr clrSpc="rgb" dir="cw">
                                      <p:cBhvr override="childStyle">
                                        <p:cTn id="254" dur="500" fill="hold"/>
                                        <p:tgtEl>
                                          <p:spTgt spid="30"/>
                                        </p:tgtEl>
                                        <p:attrNameLst>
                                          <p:attrName>style.color</p:attrName>
                                        </p:attrNameLst>
                                      </p:cBhvr>
                                      <p:to>
                                        <a:srgbClr val="0070C0"/>
                                      </p:to>
                                    </p:animClr>
                                    <p:animClr clrSpc="rgb" dir="cw">
                                      <p:cBhvr>
                                        <p:cTn id="255" dur="500" fill="hold"/>
                                        <p:tgtEl>
                                          <p:spTgt spid="30"/>
                                        </p:tgtEl>
                                        <p:attrNameLst>
                                          <p:attrName>fillcolor</p:attrName>
                                        </p:attrNameLst>
                                      </p:cBhvr>
                                      <p:to>
                                        <a:srgbClr val="0070C0"/>
                                      </p:to>
                                    </p:animClr>
                                    <p:set>
                                      <p:cBhvr>
                                        <p:cTn id="256" dur="500" fill="hold"/>
                                        <p:tgtEl>
                                          <p:spTgt spid="30"/>
                                        </p:tgtEl>
                                        <p:attrNameLst>
                                          <p:attrName>fill.type</p:attrName>
                                        </p:attrNameLst>
                                      </p:cBhvr>
                                      <p:to>
                                        <p:strVal val="solid"/>
                                      </p:to>
                                    </p:set>
                                    <p:set>
                                      <p:cBhvr>
                                        <p:cTn id="257" dur="500" fill="hold"/>
                                        <p:tgtEl>
                                          <p:spTgt spid="30"/>
                                        </p:tgtEl>
                                        <p:attrNameLst>
                                          <p:attrName>fill.on</p:attrName>
                                        </p:attrNameLst>
                                      </p:cBhvr>
                                      <p:to>
                                        <p:strVal val="true"/>
                                      </p:to>
                                    </p:set>
                                  </p:childTnLst>
                                </p:cTn>
                              </p:par>
                              <p:par>
                                <p:cTn id="258" presetID="7" presetClass="emph" presetSubtype="2" fill="hold" nodeType="withEffect">
                                  <p:stCondLst>
                                    <p:cond delay="0"/>
                                  </p:stCondLst>
                                  <p:childTnLst>
                                    <p:animClr clrSpc="rgb" dir="cw">
                                      <p:cBhvr>
                                        <p:cTn id="259" dur="500" fill="hold"/>
                                        <p:tgtEl>
                                          <p:spTgt spid="30"/>
                                        </p:tgtEl>
                                        <p:attrNameLst>
                                          <p:attrName>stroke.color</p:attrName>
                                        </p:attrNameLst>
                                      </p:cBhvr>
                                      <p:to>
                                        <a:srgbClr val="0070C0"/>
                                      </p:to>
                                    </p:animClr>
                                    <p:set>
                                      <p:cBhvr>
                                        <p:cTn id="260" dur="500" fill="hold"/>
                                        <p:tgtEl>
                                          <p:spTgt spid="30"/>
                                        </p:tgtEl>
                                        <p:attrNameLst>
                                          <p:attrName>stroke.on</p:attrName>
                                        </p:attrNameLst>
                                      </p:cBhvr>
                                      <p:to>
                                        <p:strVal val="true"/>
                                      </p:to>
                                    </p:set>
                                  </p:childTnLst>
                                </p:cTn>
                              </p:par>
                              <p:par>
                                <p:cTn id="261" presetID="19" presetClass="emph" presetSubtype="0" fill="hold" grpId="0" nodeType="withEffect">
                                  <p:stCondLst>
                                    <p:cond delay="0"/>
                                  </p:stCondLst>
                                  <p:childTnLst>
                                    <p:animClr clrSpc="rgb" dir="cw">
                                      <p:cBhvr override="childStyle">
                                        <p:cTn id="262" dur="500" fill="hold"/>
                                        <p:tgtEl>
                                          <p:spTgt spid="24"/>
                                        </p:tgtEl>
                                        <p:attrNameLst>
                                          <p:attrName>style.color</p:attrName>
                                        </p:attrNameLst>
                                      </p:cBhvr>
                                      <p:to>
                                        <a:srgbClr val="0070C0"/>
                                      </p:to>
                                    </p:animClr>
                                    <p:animClr clrSpc="rgb" dir="cw">
                                      <p:cBhvr>
                                        <p:cTn id="263" dur="500" fill="hold"/>
                                        <p:tgtEl>
                                          <p:spTgt spid="24"/>
                                        </p:tgtEl>
                                        <p:attrNameLst>
                                          <p:attrName>fillcolor</p:attrName>
                                        </p:attrNameLst>
                                      </p:cBhvr>
                                      <p:to>
                                        <a:srgbClr val="0070C0"/>
                                      </p:to>
                                    </p:animClr>
                                    <p:set>
                                      <p:cBhvr>
                                        <p:cTn id="264" dur="500" fill="hold"/>
                                        <p:tgtEl>
                                          <p:spTgt spid="24"/>
                                        </p:tgtEl>
                                        <p:attrNameLst>
                                          <p:attrName>fill.type</p:attrName>
                                        </p:attrNameLst>
                                      </p:cBhvr>
                                      <p:to>
                                        <p:strVal val="solid"/>
                                      </p:to>
                                    </p:set>
                                    <p:set>
                                      <p:cBhvr>
                                        <p:cTn id="265" dur="500" fill="hold"/>
                                        <p:tgtEl>
                                          <p:spTgt spid="24"/>
                                        </p:tgtEl>
                                        <p:attrNameLst>
                                          <p:attrName>fill.on</p:attrName>
                                        </p:attrNameLst>
                                      </p:cBhvr>
                                      <p:to>
                                        <p:strVal val="true"/>
                                      </p:to>
                                    </p:set>
                                  </p:childTnLst>
                                </p:cTn>
                              </p:par>
                              <p:par>
                                <p:cTn id="266" presetID="7" presetClass="emph" presetSubtype="2" fill="hold" nodeType="withEffect">
                                  <p:stCondLst>
                                    <p:cond delay="0"/>
                                  </p:stCondLst>
                                  <p:childTnLst>
                                    <p:animClr clrSpc="rgb" dir="cw">
                                      <p:cBhvr>
                                        <p:cTn id="267" dur="500" fill="hold"/>
                                        <p:tgtEl>
                                          <p:spTgt spid="24"/>
                                        </p:tgtEl>
                                        <p:attrNameLst>
                                          <p:attrName>stroke.color</p:attrName>
                                        </p:attrNameLst>
                                      </p:cBhvr>
                                      <p:to>
                                        <a:srgbClr val="0070C0"/>
                                      </p:to>
                                    </p:animClr>
                                    <p:set>
                                      <p:cBhvr>
                                        <p:cTn id="268" dur="500" fill="hold"/>
                                        <p:tgtEl>
                                          <p:spTgt spid="24"/>
                                        </p:tgtEl>
                                        <p:attrNameLst>
                                          <p:attrName>stroke.on</p:attrName>
                                        </p:attrNameLst>
                                      </p:cBhvr>
                                      <p:to>
                                        <p:strVal val="true"/>
                                      </p:to>
                                    </p:set>
                                  </p:childTnLst>
                                </p:cTn>
                              </p:par>
                              <p:par>
                                <p:cTn id="269" presetID="19" presetClass="emph" presetSubtype="0" fill="hold" grpId="1" nodeType="withEffect">
                                  <p:stCondLst>
                                    <p:cond delay="0"/>
                                  </p:stCondLst>
                                  <p:childTnLst>
                                    <p:animClr clrSpc="rgb" dir="cw">
                                      <p:cBhvr override="childStyle">
                                        <p:cTn id="270" dur="500" fill="hold"/>
                                        <p:tgtEl>
                                          <p:spTgt spid="52"/>
                                        </p:tgtEl>
                                        <p:attrNameLst>
                                          <p:attrName>style.color</p:attrName>
                                        </p:attrNameLst>
                                      </p:cBhvr>
                                      <p:to>
                                        <a:srgbClr val="0070C0"/>
                                      </p:to>
                                    </p:animClr>
                                    <p:animClr clrSpc="rgb" dir="cw">
                                      <p:cBhvr>
                                        <p:cTn id="271" dur="500" fill="hold"/>
                                        <p:tgtEl>
                                          <p:spTgt spid="52"/>
                                        </p:tgtEl>
                                        <p:attrNameLst>
                                          <p:attrName>fillcolor</p:attrName>
                                        </p:attrNameLst>
                                      </p:cBhvr>
                                      <p:to>
                                        <a:srgbClr val="0070C0"/>
                                      </p:to>
                                    </p:animClr>
                                    <p:set>
                                      <p:cBhvr>
                                        <p:cTn id="272" dur="500" fill="hold"/>
                                        <p:tgtEl>
                                          <p:spTgt spid="52"/>
                                        </p:tgtEl>
                                        <p:attrNameLst>
                                          <p:attrName>fill.type</p:attrName>
                                        </p:attrNameLst>
                                      </p:cBhvr>
                                      <p:to>
                                        <p:strVal val="solid"/>
                                      </p:to>
                                    </p:set>
                                    <p:set>
                                      <p:cBhvr>
                                        <p:cTn id="273" dur="500" fill="hold"/>
                                        <p:tgtEl>
                                          <p:spTgt spid="52"/>
                                        </p:tgtEl>
                                        <p:attrNameLst>
                                          <p:attrName>fill.on</p:attrName>
                                        </p:attrNameLst>
                                      </p:cBhvr>
                                      <p:to>
                                        <p:strVal val="true"/>
                                      </p:to>
                                    </p:set>
                                  </p:childTnLst>
                                </p:cTn>
                              </p:par>
                              <p:par>
                                <p:cTn id="274" presetID="7" presetClass="emph" presetSubtype="2" fill="hold" nodeType="withEffect">
                                  <p:stCondLst>
                                    <p:cond delay="0"/>
                                  </p:stCondLst>
                                  <p:childTnLst>
                                    <p:animClr clrSpc="rgb" dir="cw">
                                      <p:cBhvr>
                                        <p:cTn id="275" dur="500" fill="hold"/>
                                        <p:tgtEl>
                                          <p:spTgt spid="52"/>
                                        </p:tgtEl>
                                        <p:attrNameLst>
                                          <p:attrName>stroke.color</p:attrName>
                                        </p:attrNameLst>
                                      </p:cBhvr>
                                      <p:to>
                                        <a:srgbClr val="0070C0"/>
                                      </p:to>
                                    </p:animClr>
                                    <p:set>
                                      <p:cBhvr>
                                        <p:cTn id="276" dur="500" fill="hold"/>
                                        <p:tgtEl>
                                          <p:spTgt spid="52"/>
                                        </p:tgtEl>
                                        <p:attrNameLst>
                                          <p:attrName>stroke.on</p:attrName>
                                        </p:attrNameLst>
                                      </p:cBhvr>
                                      <p:to>
                                        <p:strVal val="true"/>
                                      </p:to>
                                    </p:set>
                                  </p:childTnLst>
                                </p:cTn>
                              </p:par>
                              <p:par>
                                <p:cTn id="277" presetID="19" presetClass="emph" presetSubtype="0" fill="hold" grpId="1" nodeType="withEffect">
                                  <p:stCondLst>
                                    <p:cond delay="0"/>
                                  </p:stCondLst>
                                  <p:childTnLst>
                                    <p:animClr clrSpc="rgb" dir="cw">
                                      <p:cBhvr override="childStyle">
                                        <p:cTn id="278" dur="500" fill="hold"/>
                                        <p:tgtEl>
                                          <p:spTgt spid="27"/>
                                        </p:tgtEl>
                                        <p:attrNameLst>
                                          <p:attrName>style.color</p:attrName>
                                        </p:attrNameLst>
                                      </p:cBhvr>
                                      <p:to>
                                        <a:srgbClr val="00B050"/>
                                      </p:to>
                                    </p:animClr>
                                    <p:animClr clrSpc="rgb" dir="cw">
                                      <p:cBhvr>
                                        <p:cTn id="279" dur="500" fill="hold"/>
                                        <p:tgtEl>
                                          <p:spTgt spid="27"/>
                                        </p:tgtEl>
                                        <p:attrNameLst>
                                          <p:attrName>fillcolor</p:attrName>
                                        </p:attrNameLst>
                                      </p:cBhvr>
                                      <p:to>
                                        <a:srgbClr val="00B050"/>
                                      </p:to>
                                    </p:animClr>
                                    <p:set>
                                      <p:cBhvr>
                                        <p:cTn id="280" dur="500" fill="hold"/>
                                        <p:tgtEl>
                                          <p:spTgt spid="27"/>
                                        </p:tgtEl>
                                        <p:attrNameLst>
                                          <p:attrName>fill.type</p:attrName>
                                        </p:attrNameLst>
                                      </p:cBhvr>
                                      <p:to>
                                        <p:strVal val="solid"/>
                                      </p:to>
                                    </p:set>
                                    <p:set>
                                      <p:cBhvr>
                                        <p:cTn id="281" dur="500" fill="hold"/>
                                        <p:tgtEl>
                                          <p:spTgt spid="27"/>
                                        </p:tgtEl>
                                        <p:attrNameLst>
                                          <p:attrName>fill.on</p:attrName>
                                        </p:attrNameLst>
                                      </p:cBhvr>
                                      <p:to>
                                        <p:strVal val="true"/>
                                      </p:to>
                                    </p:set>
                                  </p:childTnLst>
                                </p:cTn>
                              </p:par>
                              <p:par>
                                <p:cTn id="282" presetID="7" presetClass="emph" presetSubtype="2" fill="hold" nodeType="withEffect">
                                  <p:stCondLst>
                                    <p:cond delay="0"/>
                                  </p:stCondLst>
                                  <p:childTnLst>
                                    <p:animClr clrSpc="rgb" dir="cw">
                                      <p:cBhvr>
                                        <p:cTn id="283" dur="500" fill="hold"/>
                                        <p:tgtEl>
                                          <p:spTgt spid="27"/>
                                        </p:tgtEl>
                                        <p:attrNameLst>
                                          <p:attrName>stroke.color</p:attrName>
                                        </p:attrNameLst>
                                      </p:cBhvr>
                                      <p:to>
                                        <a:srgbClr val="00B050"/>
                                      </p:to>
                                    </p:animClr>
                                    <p:set>
                                      <p:cBhvr>
                                        <p:cTn id="284" dur="500" fill="hold"/>
                                        <p:tgtEl>
                                          <p:spTgt spid="27"/>
                                        </p:tgtEl>
                                        <p:attrNameLst>
                                          <p:attrName>stroke.on</p:attrName>
                                        </p:attrNameLst>
                                      </p:cBhvr>
                                      <p:to>
                                        <p:strVal val="true"/>
                                      </p:to>
                                    </p:set>
                                  </p:childTnLst>
                                </p:cTn>
                              </p:par>
                              <p:par>
                                <p:cTn id="285" presetID="19" presetClass="emph" presetSubtype="0" fill="hold" grpId="1" nodeType="withEffect">
                                  <p:stCondLst>
                                    <p:cond delay="0"/>
                                  </p:stCondLst>
                                  <p:childTnLst>
                                    <p:animClr clrSpc="rgb" dir="cw">
                                      <p:cBhvr override="childStyle">
                                        <p:cTn id="286" dur="500" fill="hold"/>
                                        <p:tgtEl>
                                          <p:spTgt spid="31"/>
                                        </p:tgtEl>
                                        <p:attrNameLst>
                                          <p:attrName>style.color</p:attrName>
                                        </p:attrNameLst>
                                      </p:cBhvr>
                                      <p:to>
                                        <a:srgbClr val="996600"/>
                                      </p:to>
                                    </p:animClr>
                                    <p:animClr clrSpc="rgb" dir="cw">
                                      <p:cBhvr>
                                        <p:cTn id="287" dur="500" fill="hold"/>
                                        <p:tgtEl>
                                          <p:spTgt spid="31"/>
                                        </p:tgtEl>
                                        <p:attrNameLst>
                                          <p:attrName>fillcolor</p:attrName>
                                        </p:attrNameLst>
                                      </p:cBhvr>
                                      <p:to>
                                        <a:srgbClr val="996600"/>
                                      </p:to>
                                    </p:animClr>
                                    <p:set>
                                      <p:cBhvr>
                                        <p:cTn id="288" dur="500" fill="hold"/>
                                        <p:tgtEl>
                                          <p:spTgt spid="31"/>
                                        </p:tgtEl>
                                        <p:attrNameLst>
                                          <p:attrName>fill.type</p:attrName>
                                        </p:attrNameLst>
                                      </p:cBhvr>
                                      <p:to>
                                        <p:strVal val="solid"/>
                                      </p:to>
                                    </p:set>
                                    <p:set>
                                      <p:cBhvr>
                                        <p:cTn id="289" dur="500" fill="hold"/>
                                        <p:tgtEl>
                                          <p:spTgt spid="31"/>
                                        </p:tgtEl>
                                        <p:attrNameLst>
                                          <p:attrName>fill.on</p:attrName>
                                        </p:attrNameLst>
                                      </p:cBhvr>
                                      <p:to>
                                        <p:strVal val="true"/>
                                      </p:to>
                                    </p:set>
                                  </p:childTnLst>
                                </p:cTn>
                              </p:par>
                              <p:par>
                                <p:cTn id="290" presetID="7" presetClass="emph" presetSubtype="2" fill="hold" nodeType="withEffect">
                                  <p:stCondLst>
                                    <p:cond delay="0"/>
                                  </p:stCondLst>
                                  <p:childTnLst>
                                    <p:animClr clrSpc="rgb" dir="cw">
                                      <p:cBhvr>
                                        <p:cTn id="291" dur="500" fill="hold"/>
                                        <p:tgtEl>
                                          <p:spTgt spid="31"/>
                                        </p:tgtEl>
                                        <p:attrNameLst>
                                          <p:attrName>stroke.color</p:attrName>
                                        </p:attrNameLst>
                                      </p:cBhvr>
                                      <p:to>
                                        <a:srgbClr val="996600"/>
                                      </p:to>
                                    </p:animClr>
                                    <p:set>
                                      <p:cBhvr>
                                        <p:cTn id="292" dur="500" fill="hold"/>
                                        <p:tgtEl>
                                          <p:spTgt spid="31"/>
                                        </p:tgtEl>
                                        <p:attrNameLst>
                                          <p:attrName>stroke.on</p:attrName>
                                        </p:attrNameLst>
                                      </p:cBhvr>
                                      <p:to>
                                        <p:strVal val="true"/>
                                      </p:to>
                                    </p:set>
                                  </p:childTnLst>
                                </p:cTn>
                              </p:par>
                              <p:par>
                                <p:cTn id="293" presetID="19" presetClass="emph" presetSubtype="0" fill="hold" grpId="1" nodeType="withEffect">
                                  <p:stCondLst>
                                    <p:cond delay="0"/>
                                  </p:stCondLst>
                                  <p:childTnLst>
                                    <p:animClr clrSpc="rgb" dir="cw">
                                      <p:cBhvr override="childStyle">
                                        <p:cTn id="294" dur="500" fill="hold"/>
                                        <p:tgtEl>
                                          <p:spTgt spid="57"/>
                                        </p:tgtEl>
                                        <p:attrNameLst>
                                          <p:attrName>style.color</p:attrName>
                                        </p:attrNameLst>
                                      </p:cBhvr>
                                      <p:to>
                                        <a:srgbClr val="FF0000"/>
                                      </p:to>
                                    </p:animClr>
                                    <p:animClr clrSpc="rgb" dir="cw">
                                      <p:cBhvr>
                                        <p:cTn id="295" dur="500" fill="hold"/>
                                        <p:tgtEl>
                                          <p:spTgt spid="57"/>
                                        </p:tgtEl>
                                        <p:attrNameLst>
                                          <p:attrName>fillcolor</p:attrName>
                                        </p:attrNameLst>
                                      </p:cBhvr>
                                      <p:to>
                                        <a:srgbClr val="FF0000"/>
                                      </p:to>
                                    </p:animClr>
                                    <p:set>
                                      <p:cBhvr>
                                        <p:cTn id="296" dur="500" fill="hold"/>
                                        <p:tgtEl>
                                          <p:spTgt spid="57"/>
                                        </p:tgtEl>
                                        <p:attrNameLst>
                                          <p:attrName>fill.type</p:attrName>
                                        </p:attrNameLst>
                                      </p:cBhvr>
                                      <p:to>
                                        <p:strVal val="solid"/>
                                      </p:to>
                                    </p:set>
                                    <p:set>
                                      <p:cBhvr>
                                        <p:cTn id="297" dur="500" fill="hold"/>
                                        <p:tgtEl>
                                          <p:spTgt spid="57"/>
                                        </p:tgtEl>
                                        <p:attrNameLst>
                                          <p:attrName>fill.on</p:attrName>
                                        </p:attrNameLst>
                                      </p:cBhvr>
                                      <p:to>
                                        <p:strVal val="true"/>
                                      </p:to>
                                    </p:set>
                                  </p:childTnLst>
                                </p:cTn>
                              </p:par>
                              <p:par>
                                <p:cTn id="298" presetID="7" presetClass="emph" presetSubtype="2" fill="hold" nodeType="withEffect">
                                  <p:stCondLst>
                                    <p:cond delay="0"/>
                                  </p:stCondLst>
                                  <p:childTnLst>
                                    <p:animClr clrSpc="rgb" dir="cw">
                                      <p:cBhvr>
                                        <p:cTn id="299" dur="500" fill="hold"/>
                                        <p:tgtEl>
                                          <p:spTgt spid="57"/>
                                        </p:tgtEl>
                                        <p:attrNameLst>
                                          <p:attrName>stroke.color</p:attrName>
                                        </p:attrNameLst>
                                      </p:cBhvr>
                                      <p:to>
                                        <a:srgbClr val="FF0000"/>
                                      </p:to>
                                    </p:animClr>
                                    <p:set>
                                      <p:cBhvr>
                                        <p:cTn id="300" dur="500" fill="hold"/>
                                        <p:tgtEl>
                                          <p:spTgt spid="57"/>
                                        </p:tgtEl>
                                        <p:attrNameLst>
                                          <p:attrName>stroke.on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35"/>
                                        </p:tgtEl>
                                        <p:attrNameLst>
                                          <p:attrName>style.color</p:attrName>
                                        </p:attrNameLst>
                                      </p:cBhvr>
                                      <p:to>
                                        <a:srgbClr val="000000"/>
                                      </p:to>
                                    </p:animClr>
                                    <p:animClr clrSpc="rgb" dir="cw">
                                      <p:cBhvr>
                                        <p:cTn id="303" dur="500" fill="hold"/>
                                        <p:tgtEl>
                                          <p:spTgt spid="35"/>
                                        </p:tgtEl>
                                        <p:attrNameLst>
                                          <p:attrName>fillcolor</p:attrName>
                                        </p:attrNameLst>
                                      </p:cBhvr>
                                      <p:to>
                                        <a:srgbClr val="000000"/>
                                      </p:to>
                                    </p:animClr>
                                    <p:set>
                                      <p:cBhvr>
                                        <p:cTn id="304" dur="500" fill="hold"/>
                                        <p:tgtEl>
                                          <p:spTgt spid="35"/>
                                        </p:tgtEl>
                                        <p:attrNameLst>
                                          <p:attrName>fill.type</p:attrName>
                                        </p:attrNameLst>
                                      </p:cBhvr>
                                      <p:to>
                                        <p:strVal val="solid"/>
                                      </p:to>
                                    </p:set>
                                    <p:set>
                                      <p:cBhvr>
                                        <p:cTn id="305" dur="500" fill="hold"/>
                                        <p:tgtEl>
                                          <p:spTgt spid="35"/>
                                        </p:tgtEl>
                                        <p:attrNameLst>
                                          <p:attrName>fill.on</p:attrName>
                                        </p:attrNameLst>
                                      </p:cBhvr>
                                      <p:to>
                                        <p:strVal val="true"/>
                                      </p:to>
                                    </p:set>
                                  </p:childTnLst>
                                </p:cTn>
                              </p:par>
                              <p:par>
                                <p:cTn id="306" presetID="7" presetClass="emph" presetSubtype="2" fill="hold" nodeType="withEffect">
                                  <p:stCondLst>
                                    <p:cond delay="0"/>
                                  </p:stCondLst>
                                  <p:childTnLst>
                                    <p:animClr clrSpc="rgb" dir="cw">
                                      <p:cBhvr>
                                        <p:cTn id="307" dur="500" fill="hold"/>
                                        <p:tgtEl>
                                          <p:spTgt spid="35"/>
                                        </p:tgtEl>
                                        <p:attrNameLst>
                                          <p:attrName>stroke.color</p:attrName>
                                        </p:attrNameLst>
                                      </p:cBhvr>
                                      <p:to>
                                        <a:srgbClr val="000000"/>
                                      </p:to>
                                    </p:animClr>
                                    <p:set>
                                      <p:cBhvr>
                                        <p:cTn id="308" dur="500" fill="hold"/>
                                        <p:tgtEl>
                                          <p:spTgt spid="35"/>
                                        </p:tgtEl>
                                        <p:attrNameLst>
                                          <p:attrName>stroke.on</p:attrName>
                                        </p:attrNameLst>
                                      </p:cBhvr>
                                      <p:to>
                                        <p:strVal val="true"/>
                                      </p:to>
                                    </p:set>
                                  </p:childTnLst>
                                </p:cTn>
                              </p:par>
                              <p:par>
                                <p:cTn id="309" presetID="19" presetClass="emph" presetSubtype="0" fill="hold" grpId="1" nodeType="withEffect">
                                  <p:stCondLst>
                                    <p:cond delay="0"/>
                                  </p:stCondLst>
                                  <p:childTnLst>
                                    <p:animClr clrSpc="rgb" dir="cw">
                                      <p:cBhvr override="childStyle">
                                        <p:cTn id="310" dur="500" fill="hold"/>
                                        <p:tgtEl>
                                          <p:spTgt spid="28"/>
                                        </p:tgtEl>
                                        <p:attrNameLst>
                                          <p:attrName>style.color</p:attrName>
                                        </p:attrNameLst>
                                      </p:cBhvr>
                                      <p:to>
                                        <a:srgbClr val="00B050"/>
                                      </p:to>
                                    </p:animClr>
                                    <p:animClr clrSpc="rgb" dir="cw">
                                      <p:cBhvr>
                                        <p:cTn id="311" dur="500" fill="hold"/>
                                        <p:tgtEl>
                                          <p:spTgt spid="28"/>
                                        </p:tgtEl>
                                        <p:attrNameLst>
                                          <p:attrName>fillcolor</p:attrName>
                                        </p:attrNameLst>
                                      </p:cBhvr>
                                      <p:to>
                                        <a:srgbClr val="00B050"/>
                                      </p:to>
                                    </p:animClr>
                                    <p:set>
                                      <p:cBhvr>
                                        <p:cTn id="312" dur="500" fill="hold"/>
                                        <p:tgtEl>
                                          <p:spTgt spid="28"/>
                                        </p:tgtEl>
                                        <p:attrNameLst>
                                          <p:attrName>fill.type</p:attrName>
                                        </p:attrNameLst>
                                      </p:cBhvr>
                                      <p:to>
                                        <p:strVal val="solid"/>
                                      </p:to>
                                    </p:set>
                                    <p:set>
                                      <p:cBhvr>
                                        <p:cTn id="313" dur="500" fill="hold"/>
                                        <p:tgtEl>
                                          <p:spTgt spid="28"/>
                                        </p:tgtEl>
                                        <p:attrNameLst>
                                          <p:attrName>fill.on</p:attrName>
                                        </p:attrNameLst>
                                      </p:cBhvr>
                                      <p:to>
                                        <p:strVal val="true"/>
                                      </p:to>
                                    </p:set>
                                  </p:childTnLst>
                                </p:cTn>
                              </p:par>
                              <p:par>
                                <p:cTn id="314" presetID="7" presetClass="emph" presetSubtype="2" fill="hold" nodeType="withEffect">
                                  <p:stCondLst>
                                    <p:cond delay="0"/>
                                  </p:stCondLst>
                                  <p:childTnLst>
                                    <p:animClr clrSpc="rgb" dir="cw">
                                      <p:cBhvr>
                                        <p:cTn id="315" dur="500" fill="hold"/>
                                        <p:tgtEl>
                                          <p:spTgt spid="28"/>
                                        </p:tgtEl>
                                        <p:attrNameLst>
                                          <p:attrName>stroke.color</p:attrName>
                                        </p:attrNameLst>
                                      </p:cBhvr>
                                      <p:to>
                                        <a:srgbClr val="00B050"/>
                                      </p:to>
                                    </p:animClr>
                                    <p:set>
                                      <p:cBhvr>
                                        <p:cTn id="316" dur="500" fill="hold"/>
                                        <p:tgtEl>
                                          <p:spTgt spid="28"/>
                                        </p:tgtEl>
                                        <p:attrNameLst>
                                          <p:attrName>stroke.on</p:attrName>
                                        </p:attrNameLst>
                                      </p:cBhvr>
                                      <p:to>
                                        <p:strVal val="true"/>
                                      </p:to>
                                    </p:set>
                                  </p:childTnLst>
                                </p:cTn>
                              </p:par>
                              <p:par>
                                <p:cTn id="317" presetID="19" presetClass="emph" presetSubtype="0" fill="hold" grpId="0" nodeType="withEffect">
                                  <p:stCondLst>
                                    <p:cond delay="0"/>
                                  </p:stCondLst>
                                  <p:childTnLst>
                                    <p:animClr clrSpc="rgb" dir="cw">
                                      <p:cBhvr override="childStyle">
                                        <p:cTn id="318" dur="500" fill="hold"/>
                                        <p:tgtEl>
                                          <p:spTgt spid="29"/>
                                        </p:tgtEl>
                                        <p:attrNameLst>
                                          <p:attrName>style.color</p:attrName>
                                        </p:attrNameLst>
                                      </p:cBhvr>
                                      <p:to>
                                        <a:srgbClr val="0070C0"/>
                                      </p:to>
                                    </p:animClr>
                                    <p:animClr clrSpc="rgb" dir="cw">
                                      <p:cBhvr>
                                        <p:cTn id="319" dur="500" fill="hold"/>
                                        <p:tgtEl>
                                          <p:spTgt spid="29"/>
                                        </p:tgtEl>
                                        <p:attrNameLst>
                                          <p:attrName>fillcolor</p:attrName>
                                        </p:attrNameLst>
                                      </p:cBhvr>
                                      <p:to>
                                        <a:srgbClr val="0070C0"/>
                                      </p:to>
                                    </p:animClr>
                                    <p:set>
                                      <p:cBhvr>
                                        <p:cTn id="320" dur="500" fill="hold"/>
                                        <p:tgtEl>
                                          <p:spTgt spid="29"/>
                                        </p:tgtEl>
                                        <p:attrNameLst>
                                          <p:attrName>fill.type</p:attrName>
                                        </p:attrNameLst>
                                      </p:cBhvr>
                                      <p:to>
                                        <p:strVal val="solid"/>
                                      </p:to>
                                    </p:set>
                                    <p:set>
                                      <p:cBhvr>
                                        <p:cTn id="321" dur="500" fill="hold"/>
                                        <p:tgtEl>
                                          <p:spTgt spid="29"/>
                                        </p:tgtEl>
                                        <p:attrNameLst>
                                          <p:attrName>fill.on</p:attrName>
                                        </p:attrNameLst>
                                      </p:cBhvr>
                                      <p:to>
                                        <p:strVal val="true"/>
                                      </p:to>
                                    </p:set>
                                  </p:childTnLst>
                                </p:cTn>
                              </p:par>
                              <p:par>
                                <p:cTn id="322" presetID="7" presetClass="emph" presetSubtype="2" fill="hold" nodeType="withEffect">
                                  <p:stCondLst>
                                    <p:cond delay="0"/>
                                  </p:stCondLst>
                                  <p:childTnLst>
                                    <p:animClr clrSpc="rgb" dir="cw">
                                      <p:cBhvr>
                                        <p:cTn id="323" dur="500" fill="hold"/>
                                        <p:tgtEl>
                                          <p:spTgt spid="29"/>
                                        </p:tgtEl>
                                        <p:attrNameLst>
                                          <p:attrName>stroke.color</p:attrName>
                                        </p:attrNameLst>
                                      </p:cBhvr>
                                      <p:to>
                                        <a:srgbClr val="0070C0"/>
                                      </p:to>
                                    </p:animClr>
                                    <p:set>
                                      <p:cBhvr>
                                        <p:cTn id="324" dur="500" fill="hold"/>
                                        <p:tgtEl>
                                          <p:spTgt spid="29"/>
                                        </p:tgtEl>
                                        <p:attrNameLst>
                                          <p:attrName>stroke.on</p:attrName>
                                        </p:attrNameLst>
                                      </p:cBhvr>
                                      <p:to>
                                        <p:strVal val="true"/>
                                      </p:to>
                                    </p:set>
                                  </p:childTnLst>
                                </p:cTn>
                              </p:par>
                              <p:par>
                                <p:cTn id="325" presetID="19" presetClass="emph" presetSubtype="0" fill="hold" grpId="1" nodeType="withEffect">
                                  <p:stCondLst>
                                    <p:cond delay="0"/>
                                  </p:stCondLst>
                                  <p:childTnLst>
                                    <p:animClr clrSpc="rgb" dir="cw">
                                      <p:cBhvr override="childStyle">
                                        <p:cTn id="326" dur="500" fill="hold"/>
                                        <p:tgtEl>
                                          <p:spTgt spid="32"/>
                                        </p:tgtEl>
                                        <p:attrNameLst>
                                          <p:attrName>style.color</p:attrName>
                                        </p:attrNameLst>
                                      </p:cBhvr>
                                      <p:to>
                                        <a:srgbClr val="7030A0"/>
                                      </p:to>
                                    </p:animClr>
                                    <p:animClr clrSpc="rgb" dir="cw">
                                      <p:cBhvr>
                                        <p:cTn id="327" dur="500" fill="hold"/>
                                        <p:tgtEl>
                                          <p:spTgt spid="32"/>
                                        </p:tgtEl>
                                        <p:attrNameLst>
                                          <p:attrName>fillcolor</p:attrName>
                                        </p:attrNameLst>
                                      </p:cBhvr>
                                      <p:to>
                                        <a:srgbClr val="7030A0"/>
                                      </p:to>
                                    </p:animClr>
                                    <p:set>
                                      <p:cBhvr>
                                        <p:cTn id="328" dur="500" fill="hold"/>
                                        <p:tgtEl>
                                          <p:spTgt spid="32"/>
                                        </p:tgtEl>
                                        <p:attrNameLst>
                                          <p:attrName>fill.type</p:attrName>
                                        </p:attrNameLst>
                                      </p:cBhvr>
                                      <p:to>
                                        <p:strVal val="solid"/>
                                      </p:to>
                                    </p:set>
                                    <p:set>
                                      <p:cBhvr>
                                        <p:cTn id="329" dur="500" fill="hold"/>
                                        <p:tgtEl>
                                          <p:spTgt spid="32"/>
                                        </p:tgtEl>
                                        <p:attrNameLst>
                                          <p:attrName>fill.on</p:attrName>
                                        </p:attrNameLst>
                                      </p:cBhvr>
                                      <p:to>
                                        <p:strVal val="true"/>
                                      </p:to>
                                    </p:set>
                                  </p:childTnLst>
                                </p:cTn>
                              </p:par>
                              <p:par>
                                <p:cTn id="330" presetID="7" presetClass="emph" presetSubtype="2" fill="hold" nodeType="withEffect">
                                  <p:stCondLst>
                                    <p:cond delay="0"/>
                                  </p:stCondLst>
                                  <p:childTnLst>
                                    <p:animClr clrSpc="rgb" dir="cw">
                                      <p:cBhvr>
                                        <p:cTn id="331" dur="500" fill="hold"/>
                                        <p:tgtEl>
                                          <p:spTgt spid="32"/>
                                        </p:tgtEl>
                                        <p:attrNameLst>
                                          <p:attrName>stroke.color</p:attrName>
                                        </p:attrNameLst>
                                      </p:cBhvr>
                                      <p:to>
                                        <a:srgbClr val="7030A0"/>
                                      </p:to>
                                    </p:animClr>
                                    <p:set>
                                      <p:cBhvr>
                                        <p:cTn id="332" dur="500" fill="hold"/>
                                        <p:tgtEl>
                                          <p:spTgt spid="32"/>
                                        </p:tgtEl>
                                        <p:attrNameLst>
                                          <p:attrName>stroke.on</p:attrName>
                                        </p:attrNameLst>
                                      </p:cBhvr>
                                      <p:to>
                                        <p:strVal val="true"/>
                                      </p:to>
                                    </p:set>
                                  </p:childTnLst>
                                </p:cTn>
                              </p:par>
                              <p:par>
                                <p:cTn id="333" presetID="19" presetClass="emph" presetSubtype="0" fill="hold" grpId="1" nodeType="withEffect">
                                  <p:stCondLst>
                                    <p:cond delay="0"/>
                                  </p:stCondLst>
                                  <p:childTnLst>
                                    <p:animClr clrSpc="rgb" dir="cw">
                                      <p:cBhvr override="childStyle">
                                        <p:cTn id="334" dur="500" fill="hold"/>
                                        <p:tgtEl>
                                          <p:spTgt spid="34"/>
                                        </p:tgtEl>
                                        <p:attrNameLst>
                                          <p:attrName>style.color</p:attrName>
                                        </p:attrNameLst>
                                      </p:cBhvr>
                                      <p:to>
                                        <a:srgbClr val="00B050"/>
                                      </p:to>
                                    </p:animClr>
                                    <p:animClr clrSpc="rgb" dir="cw">
                                      <p:cBhvr>
                                        <p:cTn id="335" dur="500" fill="hold"/>
                                        <p:tgtEl>
                                          <p:spTgt spid="34"/>
                                        </p:tgtEl>
                                        <p:attrNameLst>
                                          <p:attrName>fillcolor</p:attrName>
                                        </p:attrNameLst>
                                      </p:cBhvr>
                                      <p:to>
                                        <a:srgbClr val="00B050"/>
                                      </p:to>
                                    </p:animClr>
                                    <p:set>
                                      <p:cBhvr>
                                        <p:cTn id="336" dur="500" fill="hold"/>
                                        <p:tgtEl>
                                          <p:spTgt spid="34"/>
                                        </p:tgtEl>
                                        <p:attrNameLst>
                                          <p:attrName>fill.type</p:attrName>
                                        </p:attrNameLst>
                                      </p:cBhvr>
                                      <p:to>
                                        <p:strVal val="solid"/>
                                      </p:to>
                                    </p:set>
                                    <p:set>
                                      <p:cBhvr>
                                        <p:cTn id="337" dur="500" fill="hold"/>
                                        <p:tgtEl>
                                          <p:spTgt spid="34"/>
                                        </p:tgtEl>
                                        <p:attrNameLst>
                                          <p:attrName>fill.on</p:attrName>
                                        </p:attrNameLst>
                                      </p:cBhvr>
                                      <p:to>
                                        <p:strVal val="true"/>
                                      </p:to>
                                    </p:set>
                                  </p:childTnLst>
                                </p:cTn>
                              </p:par>
                              <p:par>
                                <p:cTn id="338" presetID="7" presetClass="emph" presetSubtype="2" fill="hold" nodeType="withEffect">
                                  <p:stCondLst>
                                    <p:cond delay="0"/>
                                  </p:stCondLst>
                                  <p:childTnLst>
                                    <p:animClr clrSpc="rgb" dir="cw">
                                      <p:cBhvr>
                                        <p:cTn id="339" dur="500" fill="hold"/>
                                        <p:tgtEl>
                                          <p:spTgt spid="34"/>
                                        </p:tgtEl>
                                        <p:attrNameLst>
                                          <p:attrName>stroke.color</p:attrName>
                                        </p:attrNameLst>
                                      </p:cBhvr>
                                      <p:to>
                                        <a:srgbClr val="00B050"/>
                                      </p:to>
                                    </p:animClr>
                                    <p:set>
                                      <p:cBhvr>
                                        <p:cTn id="340" dur="500" fill="hold"/>
                                        <p:tgtEl>
                                          <p:spTgt spid="34"/>
                                        </p:tgtEl>
                                        <p:attrNameLst>
                                          <p:attrName>stroke.on</p:attrName>
                                        </p:attrNameLst>
                                      </p:cBhvr>
                                      <p:to>
                                        <p:strVal val="true"/>
                                      </p:to>
                                    </p:set>
                                  </p:childTnLst>
                                </p:cTn>
                              </p:par>
                              <p:par>
                                <p:cTn id="341" presetID="19" presetClass="emph" presetSubtype="0" fill="hold" grpId="1" nodeType="withEffect">
                                  <p:stCondLst>
                                    <p:cond delay="0"/>
                                  </p:stCondLst>
                                  <p:childTnLst>
                                    <p:animClr clrSpc="rgb" dir="cw">
                                      <p:cBhvr override="childStyle">
                                        <p:cTn id="342" dur="500" fill="hold"/>
                                        <p:tgtEl>
                                          <p:spTgt spid="38"/>
                                        </p:tgtEl>
                                        <p:attrNameLst>
                                          <p:attrName>style.color</p:attrName>
                                        </p:attrNameLst>
                                      </p:cBhvr>
                                      <p:to>
                                        <a:srgbClr val="7030A0"/>
                                      </p:to>
                                    </p:animClr>
                                    <p:animClr clrSpc="rgb" dir="cw">
                                      <p:cBhvr>
                                        <p:cTn id="343" dur="500" fill="hold"/>
                                        <p:tgtEl>
                                          <p:spTgt spid="38"/>
                                        </p:tgtEl>
                                        <p:attrNameLst>
                                          <p:attrName>fillcolor</p:attrName>
                                        </p:attrNameLst>
                                      </p:cBhvr>
                                      <p:to>
                                        <a:srgbClr val="7030A0"/>
                                      </p:to>
                                    </p:animClr>
                                    <p:set>
                                      <p:cBhvr>
                                        <p:cTn id="344" dur="500" fill="hold"/>
                                        <p:tgtEl>
                                          <p:spTgt spid="38"/>
                                        </p:tgtEl>
                                        <p:attrNameLst>
                                          <p:attrName>fill.type</p:attrName>
                                        </p:attrNameLst>
                                      </p:cBhvr>
                                      <p:to>
                                        <p:strVal val="solid"/>
                                      </p:to>
                                    </p:set>
                                    <p:set>
                                      <p:cBhvr>
                                        <p:cTn id="345" dur="500" fill="hold"/>
                                        <p:tgtEl>
                                          <p:spTgt spid="38"/>
                                        </p:tgtEl>
                                        <p:attrNameLst>
                                          <p:attrName>fill.on</p:attrName>
                                        </p:attrNameLst>
                                      </p:cBhvr>
                                      <p:to>
                                        <p:strVal val="true"/>
                                      </p:to>
                                    </p:set>
                                  </p:childTnLst>
                                </p:cTn>
                              </p:par>
                              <p:par>
                                <p:cTn id="346" presetID="7" presetClass="emph" presetSubtype="2" fill="hold" nodeType="withEffect">
                                  <p:stCondLst>
                                    <p:cond delay="0"/>
                                  </p:stCondLst>
                                  <p:childTnLst>
                                    <p:animClr clrSpc="rgb" dir="cw">
                                      <p:cBhvr>
                                        <p:cTn id="347" dur="500" fill="hold"/>
                                        <p:tgtEl>
                                          <p:spTgt spid="38"/>
                                        </p:tgtEl>
                                        <p:attrNameLst>
                                          <p:attrName>stroke.color</p:attrName>
                                        </p:attrNameLst>
                                      </p:cBhvr>
                                      <p:to>
                                        <a:srgbClr val="7030A0"/>
                                      </p:to>
                                    </p:animClr>
                                    <p:set>
                                      <p:cBhvr>
                                        <p:cTn id="348" dur="500" fill="hold"/>
                                        <p:tgtEl>
                                          <p:spTgt spid="38"/>
                                        </p:tgtEl>
                                        <p:attrNameLst>
                                          <p:attrName>stroke.on</p:attrName>
                                        </p:attrNameLst>
                                      </p:cBhvr>
                                      <p:to>
                                        <p:strVal val="true"/>
                                      </p:to>
                                    </p:set>
                                  </p:childTnLst>
                                </p:cTn>
                              </p:par>
                              <p:par>
                                <p:cTn id="349" presetID="19" presetClass="emph" presetSubtype="0" fill="hold" grpId="1" nodeType="withEffect">
                                  <p:stCondLst>
                                    <p:cond delay="0"/>
                                  </p:stCondLst>
                                  <p:childTnLst>
                                    <p:animClr clrSpc="rgb" dir="cw">
                                      <p:cBhvr override="childStyle">
                                        <p:cTn id="350" dur="500" fill="hold"/>
                                        <p:tgtEl>
                                          <p:spTgt spid="54"/>
                                        </p:tgtEl>
                                        <p:attrNameLst>
                                          <p:attrName>style.color</p:attrName>
                                        </p:attrNameLst>
                                      </p:cBhvr>
                                      <p:to>
                                        <a:srgbClr val="000000"/>
                                      </p:to>
                                    </p:animClr>
                                    <p:animClr clrSpc="rgb" dir="cw">
                                      <p:cBhvr>
                                        <p:cTn id="351" dur="500" fill="hold"/>
                                        <p:tgtEl>
                                          <p:spTgt spid="54"/>
                                        </p:tgtEl>
                                        <p:attrNameLst>
                                          <p:attrName>fillcolor</p:attrName>
                                        </p:attrNameLst>
                                      </p:cBhvr>
                                      <p:to>
                                        <a:srgbClr val="000000"/>
                                      </p:to>
                                    </p:animClr>
                                    <p:set>
                                      <p:cBhvr>
                                        <p:cTn id="352" dur="500" fill="hold"/>
                                        <p:tgtEl>
                                          <p:spTgt spid="54"/>
                                        </p:tgtEl>
                                        <p:attrNameLst>
                                          <p:attrName>fill.type</p:attrName>
                                        </p:attrNameLst>
                                      </p:cBhvr>
                                      <p:to>
                                        <p:strVal val="solid"/>
                                      </p:to>
                                    </p:set>
                                    <p:set>
                                      <p:cBhvr>
                                        <p:cTn id="353" dur="500" fill="hold"/>
                                        <p:tgtEl>
                                          <p:spTgt spid="54"/>
                                        </p:tgtEl>
                                        <p:attrNameLst>
                                          <p:attrName>fill.on</p:attrName>
                                        </p:attrNameLst>
                                      </p:cBhvr>
                                      <p:to>
                                        <p:strVal val="true"/>
                                      </p:to>
                                    </p:set>
                                  </p:childTnLst>
                                </p:cTn>
                              </p:par>
                              <p:par>
                                <p:cTn id="354" presetID="7" presetClass="emph" presetSubtype="2" fill="hold" nodeType="withEffect">
                                  <p:stCondLst>
                                    <p:cond delay="0"/>
                                  </p:stCondLst>
                                  <p:childTnLst>
                                    <p:animClr clrSpc="rgb" dir="cw">
                                      <p:cBhvr>
                                        <p:cTn id="355" dur="500" fill="hold"/>
                                        <p:tgtEl>
                                          <p:spTgt spid="54"/>
                                        </p:tgtEl>
                                        <p:attrNameLst>
                                          <p:attrName>stroke.color</p:attrName>
                                        </p:attrNameLst>
                                      </p:cBhvr>
                                      <p:to>
                                        <a:srgbClr val="000000"/>
                                      </p:to>
                                    </p:animClr>
                                    <p:set>
                                      <p:cBhvr>
                                        <p:cTn id="356" dur="500" fill="hold"/>
                                        <p:tgtEl>
                                          <p:spTgt spid="54"/>
                                        </p:tgtEl>
                                        <p:attrNameLst>
                                          <p:attrName>stroke.on</p:attrName>
                                        </p:attrNameLst>
                                      </p:cBhvr>
                                      <p:to>
                                        <p:strVal val="true"/>
                                      </p:to>
                                    </p:set>
                                  </p:childTnLst>
                                </p:cTn>
                              </p:par>
                              <p:par>
                                <p:cTn id="357" presetID="19" presetClass="emph" presetSubtype="0" fill="hold" grpId="0" nodeType="withEffect">
                                  <p:stCondLst>
                                    <p:cond delay="0"/>
                                  </p:stCondLst>
                                  <p:childTnLst>
                                    <p:animClr clrSpc="rgb" dir="cw">
                                      <p:cBhvr override="childStyle">
                                        <p:cTn id="358" dur="500" fill="hold"/>
                                        <p:tgtEl>
                                          <p:spTgt spid="41"/>
                                        </p:tgtEl>
                                        <p:attrNameLst>
                                          <p:attrName>style.color</p:attrName>
                                        </p:attrNameLst>
                                      </p:cBhvr>
                                      <p:to>
                                        <a:srgbClr val="00B050"/>
                                      </p:to>
                                    </p:animClr>
                                    <p:animClr clrSpc="rgb" dir="cw">
                                      <p:cBhvr>
                                        <p:cTn id="359" dur="500" fill="hold"/>
                                        <p:tgtEl>
                                          <p:spTgt spid="41"/>
                                        </p:tgtEl>
                                        <p:attrNameLst>
                                          <p:attrName>fillcolor</p:attrName>
                                        </p:attrNameLst>
                                      </p:cBhvr>
                                      <p:to>
                                        <a:srgbClr val="00B050"/>
                                      </p:to>
                                    </p:animClr>
                                    <p:set>
                                      <p:cBhvr>
                                        <p:cTn id="360" dur="500" fill="hold"/>
                                        <p:tgtEl>
                                          <p:spTgt spid="41"/>
                                        </p:tgtEl>
                                        <p:attrNameLst>
                                          <p:attrName>fill.type</p:attrName>
                                        </p:attrNameLst>
                                      </p:cBhvr>
                                      <p:to>
                                        <p:strVal val="solid"/>
                                      </p:to>
                                    </p:set>
                                    <p:set>
                                      <p:cBhvr>
                                        <p:cTn id="361" dur="500" fill="hold"/>
                                        <p:tgtEl>
                                          <p:spTgt spid="41"/>
                                        </p:tgtEl>
                                        <p:attrNameLst>
                                          <p:attrName>fill.on</p:attrName>
                                        </p:attrNameLst>
                                      </p:cBhvr>
                                      <p:to>
                                        <p:strVal val="true"/>
                                      </p:to>
                                    </p:set>
                                  </p:childTnLst>
                                </p:cTn>
                              </p:par>
                              <p:par>
                                <p:cTn id="362" presetID="7" presetClass="emph" presetSubtype="2" fill="hold" nodeType="withEffect">
                                  <p:stCondLst>
                                    <p:cond delay="0"/>
                                  </p:stCondLst>
                                  <p:childTnLst>
                                    <p:animClr clrSpc="rgb" dir="cw">
                                      <p:cBhvr>
                                        <p:cTn id="363" dur="500" fill="hold"/>
                                        <p:tgtEl>
                                          <p:spTgt spid="41"/>
                                        </p:tgtEl>
                                        <p:attrNameLst>
                                          <p:attrName>stroke.color</p:attrName>
                                        </p:attrNameLst>
                                      </p:cBhvr>
                                      <p:to>
                                        <a:srgbClr val="00B050"/>
                                      </p:to>
                                    </p:animClr>
                                    <p:set>
                                      <p:cBhvr>
                                        <p:cTn id="364" dur="500" fill="hold"/>
                                        <p:tgtEl>
                                          <p:spTgt spid="41"/>
                                        </p:tgtEl>
                                        <p:attrNameLst>
                                          <p:attrName>stroke.on</p:attrName>
                                        </p:attrNameLst>
                                      </p:cBhvr>
                                      <p:to>
                                        <p:strVal val="true"/>
                                      </p:to>
                                    </p:set>
                                  </p:childTnLst>
                                </p:cTn>
                              </p:par>
                              <p:par>
                                <p:cTn id="365" presetID="19" presetClass="emph" presetSubtype="0" fill="hold" grpId="1" nodeType="withEffect">
                                  <p:stCondLst>
                                    <p:cond delay="0"/>
                                  </p:stCondLst>
                                  <p:childTnLst>
                                    <p:animClr clrSpc="rgb" dir="cw">
                                      <p:cBhvr override="childStyle">
                                        <p:cTn id="366" dur="500" fill="hold"/>
                                        <p:tgtEl>
                                          <p:spTgt spid="53"/>
                                        </p:tgtEl>
                                        <p:attrNameLst>
                                          <p:attrName>style.color</p:attrName>
                                        </p:attrNameLst>
                                      </p:cBhvr>
                                      <p:to>
                                        <a:srgbClr val="FF0000"/>
                                      </p:to>
                                    </p:animClr>
                                    <p:animClr clrSpc="rgb" dir="cw">
                                      <p:cBhvr>
                                        <p:cTn id="367" dur="500" fill="hold"/>
                                        <p:tgtEl>
                                          <p:spTgt spid="53"/>
                                        </p:tgtEl>
                                        <p:attrNameLst>
                                          <p:attrName>fillcolor</p:attrName>
                                        </p:attrNameLst>
                                      </p:cBhvr>
                                      <p:to>
                                        <a:srgbClr val="FF0000"/>
                                      </p:to>
                                    </p:animClr>
                                    <p:set>
                                      <p:cBhvr>
                                        <p:cTn id="368" dur="500" fill="hold"/>
                                        <p:tgtEl>
                                          <p:spTgt spid="53"/>
                                        </p:tgtEl>
                                        <p:attrNameLst>
                                          <p:attrName>fill.type</p:attrName>
                                        </p:attrNameLst>
                                      </p:cBhvr>
                                      <p:to>
                                        <p:strVal val="solid"/>
                                      </p:to>
                                    </p:set>
                                    <p:set>
                                      <p:cBhvr>
                                        <p:cTn id="369" dur="500" fill="hold"/>
                                        <p:tgtEl>
                                          <p:spTgt spid="53"/>
                                        </p:tgtEl>
                                        <p:attrNameLst>
                                          <p:attrName>fill.on</p:attrName>
                                        </p:attrNameLst>
                                      </p:cBhvr>
                                      <p:to>
                                        <p:strVal val="true"/>
                                      </p:to>
                                    </p:set>
                                  </p:childTnLst>
                                </p:cTn>
                              </p:par>
                              <p:par>
                                <p:cTn id="370" presetID="7" presetClass="emph" presetSubtype="2" fill="hold" nodeType="withEffect">
                                  <p:stCondLst>
                                    <p:cond delay="0"/>
                                  </p:stCondLst>
                                  <p:childTnLst>
                                    <p:animClr clrSpc="rgb" dir="cw">
                                      <p:cBhvr>
                                        <p:cTn id="371" dur="500" fill="hold"/>
                                        <p:tgtEl>
                                          <p:spTgt spid="53"/>
                                        </p:tgtEl>
                                        <p:attrNameLst>
                                          <p:attrName>stroke.color</p:attrName>
                                        </p:attrNameLst>
                                      </p:cBhvr>
                                      <p:to>
                                        <a:srgbClr val="FF0000"/>
                                      </p:to>
                                    </p:animClr>
                                    <p:set>
                                      <p:cBhvr>
                                        <p:cTn id="372" dur="500" fill="hold"/>
                                        <p:tgtEl>
                                          <p:spTgt spid="53"/>
                                        </p:tgtEl>
                                        <p:attrNameLst>
                                          <p:attrName>stroke.on</p:attrName>
                                        </p:attrNameLst>
                                      </p:cBhvr>
                                      <p:to>
                                        <p:strVal val="true"/>
                                      </p:to>
                                    </p:set>
                                  </p:childTnLst>
                                </p:cTn>
                              </p:par>
                              <p:par>
                                <p:cTn id="373" presetID="19" presetClass="emph" presetSubtype="0" fill="hold" grpId="1" nodeType="withEffect">
                                  <p:stCondLst>
                                    <p:cond delay="0"/>
                                  </p:stCondLst>
                                  <p:childTnLst>
                                    <p:animClr clrSpc="rgb" dir="cw">
                                      <p:cBhvr override="childStyle">
                                        <p:cTn id="374" dur="500" fill="hold"/>
                                        <p:tgtEl>
                                          <p:spTgt spid="43"/>
                                        </p:tgtEl>
                                        <p:attrNameLst>
                                          <p:attrName>style.color</p:attrName>
                                        </p:attrNameLst>
                                      </p:cBhvr>
                                      <p:to>
                                        <a:srgbClr val="FF0000"/>
                                      </p:to>
                                    </p:animClr>
                                    <p:animClr clrSpc="rgb" dir="cw">
                                      <p:cBhvr>
                                        <p:cTn id="375" dur="500" fill="hold"/>
                                        <p:tgtEl>
                                          <p:spTgt spid="43"/>
                                        </p:tgtEl>
                                        <p:attrNameLst>
                                          <p:attrName>fillcolor</p:attrName>
                                        </p:attrNameLst>
                                      </p:cBhvr>
                                      <p:to>
                                        <a:srgbClr val="FF0000"/>
                                      </p:to>
                                    </p:animClr>
                                    <p:set>
                                      <p:cBhvr>
                                        <p:cTn id="376" dur="500" fill="hold"/>
                                        <p:tgtEl>
                                          <p:spTgt spid="43"/>
                                        </p:tgtEl>
                                        <p:attrNameLst>
                                          <p:attrName>fill.type</p:attrName>
                                        </p:attrNameLst>
                                      </p:cBhvr>
                                      <p:to>
                                        <p:strVal val="solid"/>
                                      </p:to>
                                    </p:set>
                                    <p:set>
                                      <p:cBhvr>
                                        <p:cTn id="377" dur="500" fill="hold"/>
                                        <p:tgtEl>
                                          <p:spTgt spid="43"/>
                                        </p:tgtEl>
                                        <p:attrNameLst>
                                          <p:attrName>fill.on</p:attrName>
                                        </p:attrNameLst>
                                      </p:cBhvr>
                                      <p:to>
                                        <p:strVal val="true"/>
                                      </p:to>
                                    </p:set>
                                  </p:childTnLst>
                                </p:cTn>
                              </p:par>
                              <p:par>
                                <p:cTn id="378" presetID="7" presetClass="emph" presetSubtype="2" fill="hold" nodeType="withEffect">
                                  <p:stCondLst>
                                    <p:cond delay="0"/>
                                  </p:stCondLst>
                                  <p:childTnLst>
                                    <p:animClr clrSpc="rgb" dir="cw">
                                      <p:cBhvr>
                                        <p:cTn id="379" dur="500" fill="hold"/>
                                        <p:tgtEl>
                                          <p:spTgt spid="43"/>
                                        </p:tgtEl>
                                        <p:attrNameLst>
                                          <p:attrName>stroke.color</p:attrName>
                                        </p:attrNameLst>
                                      </p:cBhvr>
                                      <p:to>
                                        <a:srgbClr val="FF0000"/>
                                      </p:to>
                                    </p:animClr>
                                    <p:set>
                                      <p:cBhvr>
                                        <p:cTn id="380" dur="500" fill="hold"/>
                                        <p:tgtEl>
                                          <p:spTgt spid="43"/>
                                        </p:tgtEl>
                                        <p:attrNameLst>
                                          <p:attrName>stroke.on</p:attrName>
                                        </p:attrNameLst>
                                      </p:cBhvr>
                                      <p:to>
                                        <p:strVal val="true"/>
                                      </p:to>
                                    </p:set>
                                  </p:childTnLst>
                                </p:cTn>
                              </p:par>
                              <p:par>
                                <p:cTn id="381" presetID="19" presetClass="emph" presetSubtype="0" fill="hold" grpId="0" nodeType="withEffect">
                                  <p:stCondLst>
                                    <p:cond delay="0"/>
                                  </p:stCondLst>
                                  <p:childTnLst>
                                    <p:animClr clrSpc="rgb" dir="cw">
                                      <p:cBhvr override="childStyle">
                                        <p:cTn id="382" dur="500" fill="hold"/>
                                        <p:tgtEl>
                                          <p:spTgt spid="42"/>
                                        </p:tgtEl>
                                        <p:attrNameLst>
                                          <p:attrName>style.color</p:attrName>
                                        </p:attrNameLst>
                                      </p:cBhvr>
                                      <p:to>
                                        <a:srgbClr val="7030A0"/>
                                      </p:to>
                                    </p:animClr>
                                    <p:animClr clrSpc="rgb" dir="cw">
                                      <p:cBhvr>
                                        <p:cTn id="383" dur="500" fill="hold"/>
                                        <p:tgtEl>
                                          <p:spTgt spid="42"/>
                                        </p:tgtEl>
                                        <p:attrNameLst>
                                          <p:attrName>fillcolor</p:attrName>
                                        </p:attrNameLst>
                                      </p:cBhvr>
                                      <p:to>
                                        <a:srgbClr val="7030A0"/>
                                      </p:to>
                                    </p:animClr>
                                    <p:set>
                                      <p:cBhvr>
                                        <p:cTn id="384" dur="500" fill="hold"/>
                                        <p:tgtEl>
                                          <p:spTgt spid="42"/>
                                        </p:tgtEl>
                                        <p:attrNameLst>
                                          <p:attrName>fill.type</p:attrName>
                                        </p:attrNameLst>
                                      </p:cBhvr>
                                      <p:to>
                                        <p:strVal val="solid"/>
                                      </p:to>
                                    </p:set>
                                    <p:set>
                                      <p:cBhvr>
                                        <p:cTn id="385" dur="500" fill="hold"/>
                                        <p:tgtEl>
                                          <p:spTgt spid="42"/>
                                        </p:tgtEl>
                                        <p:attrNameLst>
                                          <p:attrName>fill.on</p:attrName>
                                        </p:attrNameLst>
                                      </p:cBhvr>
                                      <p:to>
                                        <p:strVal val="true"/>
                                      </p:to>
                                    </p:set>
                                  </p:childTnLst>
                                </p:cTn>
                              </p:par>
                              <p:par>
                                <p:cTn id="386" presetID="7" presetClass="emph" presetSubtype="2" fill="hold" nodeType="withEffect">
                                  <p:stCondLst>
                                    <p:cond delay="0"/>
                                  </p:stCondLst>
                                  <p:childTnLst>
                                    <p:animClr clrSpc="rgb" dir="cw">
                                      <p:cBhvr>
                                        <p:cTn id="387" dur="500" fill="hold"/>
                                        <p:tgtEl>
                                          <p:spTgt spid="42"/>
                                        </p:tgtEl>
                                        <p:attrNameLst>
                                          <p:attrName>stroke.color</p:attrName>
                                        </p:attrNameLst>
                                      </p:cBhvr>
                                      <p:to>
                                        <a:srgbClr val="7030A0"/>
                                      </p:to>
                                    </p:animClr>
                                    <p:set>
                                      <p:cBhvr>
                                        <p:cTn id="388" dur="500" fill="hold"/>
                                        <p:tgtEl>
                                          <p:spTgt spid="42"/>
                                        </p:tgtEl>
                                        <p:attrNameLst>
                                          <p:attrName>stroke.on</p:attrName>
                                        </p:attrNameLst>
                                      </p:cBhvr>
                                      <p:to>
                                        <p:strVal val="true"/>
                                      </p:to>
                                    </p:set>
                                  </p:childTnLst>
                                </p:cTn>
                              </p:par>
                              <p:par>
                                <p:cTn id="389" presetID="19" presetClass="emph" presetSubtype="0" fill="hold" grpId="1" nodeType="withEffect">
                                  <p:stCondLst>
                                    <p:cond delay="0"/>
                                  </p:stCondLst>
                                  <p:childTnLst>
                                    <p:animClr clrSpc="rgb" dir="cw">
                                      <p:cBhvr override="childStyle">
                                        <p:cTn id="390" dur="500" fill="hold"/>
                                        <p:tgtEl>
                                          <p:spTgt spid="40"/>
                                        </p:tgtEl>
                                        <p:attrNameLst>
                                          <p:attrName>style.color</p:attrName>
                                        </p:attrNameLst>
                                      </p:cBhvr>
                                      <p:to>
                                        <a:srgbClr val="000000"/>
                                      </p:to>
                                    </p:animClr>
                                    <p:animClr clrSpc="rgb" dir="cw">
                                      <p:cBhvr>
                                        <p:cTn id="391" dur="500" fill="hold"/>
                                        <p:tgtEl>
                                          <p:spTgt spid="40"/>
                                        </p:tgtEl>
                                        <p:attrNameLst>
                                          <p:attrName>fillcolor</p:attrName>
                                        </p:attrNameLst>
                                      </p:cBhvr>
                                      <p:to>
                                        <a:srgbClr val="000000"/>
                                      </p:to>
                                    </p:animClr>
                                    <p:set>
                                      <p:cBhvr>
                                        <p:cTn id="392" dur="500" fill="hold"/>
                                        <p:tgtEl>
                                          <p:spTgt spid="40"/>
                                        </p:tgtEl>
                                        <p:attrNameLst>
                                          <p:attrName>fill.type</p:attrName>
                                        </p:attrNameLst>
                                      </p:cBhvr>
                                      <p:to>
                                        <p:strVal val="solid"/>
                                      </p:to>
                                    </p:set>
                                    <p:set>
                                      <p:cBhvr>
                                        <p:cTn id="393" dur="500" fill="hold"/>
                                        <p:tgtEl>
                                          <p:spTgt spid="40"/>
                                        </p:tgtEl>
                                        <p:attrNameLst>
                                          <p:attrName>fill.on</p:attrName>
                                        </p:attrNameLst>
                                      </p:cBhvr>
                                      <p:to>
                                        <p:strVal val="true"/>
                                      </p:to>
                                    </p:set>
                                  </p:childTnLst>
                                </p:cTn>
                              </p:par>
                              <p:par>
                                <p:cTn id="394" presetID="7" presetClass="emph" presetSubtype="2" fill="hold" nodeType="withEffect">
                                  <p:stCondLst>
                                    <p:cond delay="0"/>
                                  </p:stCondLst>
                                  <p:childTnLst>
                                    <p:animClr clrSpc="rgb" dir="cw">
                                      <p:cBhvr>
                                        <p:cTn id="395" dur="500" fill="hold"/>
                                        <p:tgtEl>
                                          <p:spTgt spid="40"/>
                                        </p:tgtEl>
                                        <p:attrNameLst>
                                          <p:attrName>stroke.color</p:attrName>
                                        </p:attrNameLst>
                                      </p:cBhvr>
                                      <p:to>
                                        <a:srgbClr val="000000"/>
                                      </p:to>
                                    </p:animClr>
                                    <p:set>
                                      <p:cBhvr>
                                        <p:cTn id="396" dur="500" fill="hold"/>
                                        <p:tgtEl>
                                          <p:spTgt spid="40"/>
                                        </p:tgtEl>
                                        <p:attrNameLst>
                                          <p:attrName>stroke.on</p:attrName>
                                        </p:attrNameLst>
                                      </p:cBhvr>
                                      <p:to>
                                        <p:strVal val="true"/>
                                      </p:to>
                                    </p:set>
                                  </p:childTnLst>
                                </p:cTn>
                              </p:par>
                              <p:par>
                                <p:cTn id="397" presetID="1" presetClass="exit" presetSubtype="0" fill="hold" grpId="0" nodeType="withEffect">
                                  <p:stCondLst>
                                    <p:cond delay="0"/>
                                  </p:stCondLst>
                                  <p:childTnLst>
                                    <p:set>
                                      <p:cBhvr>
                                        <p:cTn id="398" dur="1" fill="hold">
                                          <p:stCondLst>
                                            <p:cond delay="0"/>
                                          </p:stCondLst>
                                        </p:cTn>
                                        <p:tgtEl>
                                          <p:spTgt spid="2"/>
                                        </p:tgtEl>
                                        <p:attrNameLst>
                                          <p:attrName>style.visibility</p:attrName>
                                        </p:attrNameLst>
                                      </p:cBhvr>
                                      <p:to>
                                        <p:strVal val="hidden"/>
                                      </p:to>
                                    </p:set>
                                  </p:childTnLst>
                                </p:cTn>
                              </p:par>
                              <p:par>
                                <p:cTn id="399" presetID="1" presetClass="exit" presetSubtype="0" fill="hold" grpId="0" nodeType="withEffect">
                                  <p:stCondLst>
                                    <p:cond delay="0"/>
                                  </p:stCondLst>
                                  <p:childTnLst>
                                    <p:set>
                                      <p:cBhvr>
                                        <p:cTn id="400" dur="1" fill="hold">
                                          <p:stCondLst>
                                            <p:cond delay="0"/>
                                          </p:stCondLst>
                                        </p:cTn>
                                        <p:tgtEl>
                                          <p:spTgt spid="4"/>
                                        </p:tgtEl>
                                        <p:attrNameLst>
                                          <p:attrName>style.visibility</p:attrName>
                                        </p:attrNameLst>
                                      </p:cBhvr>
                                      <p:to>
                                        <p:strVal val="hidden"/>
                                      </p:to>
                                    </p:set>
                                  </p:childTnLst>
                                </p:cTn>
                              </p:par>
                              <p:par>
                                <p:cTn id="401" presetID="1" presetClass="exit" presetSubtype="0" fill="hold" grpId="0" nodeType="withEffect">
                                  <p:stCondLst>
                                    <p:cond delay="0"/>
                                  </p:stCondLst>
                                  <p:childTnLst>
                                    <p:set>
                                      <p:cBhvr>
                                        <p:cTn id="402" dur="1" fill="hold">
                                          <p:stCondLst>
                                            <p:cond delay="0"/>
                                          </p:stCondLst>
                                        </p:cTn>
                                        <p:tgtEl>
                                          <p:spTgt spid="5"/>
                                        </p:tgtEl>
                                        <p:attrNameLst>
                                          <p:attrName>style.visibility</p:attrName>
                                        </p:attrNameLst>
                                      </p:cBhvr>
                                      <p:to>
                                        <p:strVal val="hidden"/>
                                      </p:to>
                                    </p:set>
                                  </p:childTnLst>
                                </p:cTn>
                              </p:par>
                              <p:par>
                                <p:cTn id="403" presetID="1" presetClass="exit" presetSubtype="0" fill="hold" grpId="0" nodeType="withEffect">
                                  <p:stCondLst>
                                    <p:cond delay="0"/>
                                  </p:stCondLst>
                                  <p:childTnLst>
                                    <p:set>
                                      <p:cBhvr>
                                        <p:cTn id="404" dur="1" fill="hold">
                                          <p:stCondLst>
                                            <p:cond delay="0"/>
                                          </p:stCondLst>
                                        </p:cTn>
                                        <p:tgtEl>
                                          <p:spTgt spid="6"/>
                                        </p:tgtEl>
                                        <p:attrNameLst>
                                          <p:attrName>style.visibility</p:attrName>
                                        </p:attrNameLst>
                                      </p:cBhvr>
                                      <p:to>
                                        <p:strVal val="hidden"/>
                                      </p:to>
                                    </p:set>
                                  </p:childTnLst>
                                </p:cTn>
                              </p:par>
                              <p:par>
                                <p:cTn id="405" presetID="1" presetClass="exit" presetSubtype="0" fill="hold" grpId="0" nodeType="withEffect">
                                  <p:stCondLst>
                                    <p:cond delay="0"/>
                                  </p:stCondLst>
                                  <p:childTnLst>
                                    <p:set>
                                      <p:cBhvr>
                                        <p:cTn id="406" dur="1" fill="hold">
                                          <p:stCondLst>
                                            <p:cond delay="0"/>
                                          </p:stCondLst>
                                        </p:cTn>
                                        <p:tgtEl>
                                          <p:spTgt spid="10"/>
                                        </p:tgtEl>
                                        <p:attrNameLst>
                                          <p:attrName>style.visibility</p:attrName>
                                        </p:attrNameLst>
                                      </p:cBhvr>
                                      <p:to>
                                        <p:strVal val="hidden"/>
                                      </p:to>
                                    </p:set>
                                  </p:childTnLst>
                                </p:cTn>
                              </p:par>
                              <p:par>
                                <p:cTn id="407" presetID="1" presetClass="exit" presetSubtype="0" fill="hold" grpId="0" nodeType="withEffect">
                                  <p:stCondLst>
                                    <p:cond delay="0"/>
                                  </p:stCondLst>
                                  <p:childTnLst>
                                    <p:set>
                                      <p:cBhvr>
                                        <p:cTn id="408" dur="1" fill="hold">
                                          <p:stCondLst>
                                            <p:cond delay="0"/>
                                          </p:stCondLst>
                                        </p:cTn>
                                        <p:tgtEl>
                                          <p:spTgt spid="12"/>
                                        </p:tgtEl>
                                        <p:attrNameLst>
                                          <p:attrName>style.visibility</p:attrName>
                                        </p:attrNameLst>
                                      </p:cBhvr>
                                      <p:to>
                                        <p:strVal val="hidden"/>
                                      </p:to>
                                    </p:set>
                                  </p:childTnLst>
                                </p:cTn>
                              </p:par>
                              <p:par>
                                <p:cTn id="409" presetID="1" presetClass="entr" presetSubtype="0" fill="hold" grpId="0" nodeType="withEffect">
                                  <p:stCondLst>
                                    <p:cond delay="0"/>
                                  </p:stCondLst>
                                  <p:childTnLst>
                                    <p:set>
                                      <p:cBhvr>
                                        <p:cTn id="410" dur="1" fill="hold">
                                          <p:stCondLst>
                                            <p:cond delay="0"/>
                                          </p:stCondLst>
                                        </p:cTn>
                                        <p:tgtEl>
                                          <p:spTgt spid="65"/>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6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67"/>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8"/>
                                        </p:tgtEl>
                                        <p:attrNameLst>
                                          <p:attrName>style.visibility</p:attrName>
                                        </p:attrNameLst>
                                      </p:cBhvr>
                                      <p:to>
                                        <p:strVal val="visible"/>
                                      </p:to>
                                    </p:set>
                                  </p:childTnLst>
                                </p:cTn>
                              </p:par>
                              <p:par>
                                <p:cTn id="417" presetID="1" presetClass="entr" presetSubtype="0" fill="hold" grpId="0" nodeType="withEffect">
                                  <p:stCondLst>
                                    <p:cond delay="0"/>
                                  </p:stCondLst>
                                  <p:childTnLst>
                                    <p:set>
                                      <p:cBhvr>
                                        <p:cTn id="418" dur="1" fill="hold">
                                          <p:stCondLst>
                                            <p:cond delay="0"/>
                                          </p:stCondLst>
                                        </p:cTn>
                                        <p:tgtEl>
                                          <p:spTgt spid="69"/>
                                        </p:tgtEl>
                                        <p:attrNameLst>
                                          <p:attrName>style.visibility</p:attrName>
                                        </p:attrNameLst>
                                      </p:cBhvr>
                                      <p:to>
                                        <p:strVal val="visible"/>
                                      </p:to>
                                    </p:set>
                                  </p:childTnLst>
                                </p:cTn>
                              </p:par>
                              <p:par>
                                <p:cTn id="419" presetID="1" presetClass="entr" presetSubtype="0" fill="hold" grpId="0" nodeType="withEffect">
                                  <p:stCondLst>
                                    <p:cond delay="0"/>
                                  </p:stCondLst>
                                  <p:childTnLst>
                                    <p:set>
                                      <p:cBhvr>
                                        <p:cTn id="420" dur="1" fill="hold">
                                          <p:stCondLst>
                                            <p:cond delay="0"/>
                                          </p:stCondLst>
                                        </p:cTn>
                                        <p:tgtEl>
                                          <p:spTgt spid="70"/>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9" presetClass="emph" presetSubtype="0" fill="hold" grpId="1" nodeType="clickEffect">
                                  <p:stCondLst>
                                    <p:cond delay="0"/>
                                  </p:stCondLst>
                                  <p:childTnLst>
                                    <p:animClr clrSpc="rgb" dir="cw">
                                      <p:cBhvr override="childStyle">
                                        <p:cTn id="424" dur="500" fill="hold"/>
                                        <p:tgtEl>
                                          <p:spTgt spid="25"/>
                                        </p:tgtEl>
                                        <p:attrNameLst>
                                          <p:attrName>style.color</p:attrName>
                                        </p:attrNameLst>
                                      </p:cBhvr>
                                      <p:to>
                                        <a:srgbClr val="0070C0"/>
                                      </p:to>
                                    </p:animClr>
                                    <p:animClr clrSpc="rgb" dir="cw">
                                      <p:cBhvr>
                                        <p:cTn id="425" dur="500" fill="hold"/>
                                        <p:tgtEl>
                                          <p:spTgt spid="25"/>
                                        </p:tgtEl>
                                        <p:attrNameLst>
                                          <p:attrName>fillcolor</p:attrName>
                                        </p:attrNameLst>
                                      </p:cBhvr>
                                      <p:to>
                                        <a:srgbClr val="0070C0"/>
                                      </p:to>
                                    </p:animClr>
                                    <p:set>
                                      <p:cBhvr>
                                        <p:cTn id="426" dur="500" fill="hold"/>
                                        <p:tgtEl>
                                          <p:spTgt spid="25"/>
                                        </p:tgtEl>
                                        <p:attrNameLst>
                                          <p:attrName>fill.type</p:attrName>
                                        </p:attrNameLst>
                                      </p:cBhvr>
                                      <p:to>
                                        <p:strVal val="solid"/>
                                      </p:to>
                                    </p:set>
                                    <p:set>
                                      <p:cBhvr>
                                        <p:cTn id="427" dur="500" fill="hold"/>
                                        <p:tgtEl>
                                          <p:spTgt spid="25"/>
                                        </p:tgtEl>
                                        <p:attrNameLst>
                                          <p:attrName>fill.on</p:attrName>
                                        </p:attrNameLst>
                                      </p:cBhvr>
                                      <p:to>
                                        <p:strVal val="true"/>
                                      </p:to>
                                    </p:set>
                                  </p:childTnLst>
                                </p:cTn>
                              </p:par>
                              <p:par>
                                <p:cTn id="428" presetID="19" presetClass="emph" presetSubtype="0" fill="hold" grpId="2" nodeType="withEffect">
                                  <p:stCondLst>
                                    <p:cond delay="0"/>
                                  </p:stCondLst>
                                  <p:childTnLst>
                                    <p:animClr clrSpc="rgb" dir="cw">
                                      <p:cBhvr override="childStyle">
                                        <p:cTn id="429" dur="500" fill="hold"/>
                                        <p:tgtEl>
                                          <p:spTgt spid="54"/>
                                        </p:tgtEl>
                                        <p:attrNameLst>
                                          <p:attrName>style.color</p:attrName>
                                        </p:attrNameLst>
                                      </p:cBhvr>
                                      <p:to>
                                        <a:srgbClr val="0070C0"/>
                                      </p:to>
                                    </p:animClr>
                                    <p:animClr clrSpc="rgb" dir="cw">
                                      <p:cBhvr>
                                        <p:cTn id="430" dur="500" fill="hold"/>
                                        <p:tgtEl>
                                          <p:spTgt spid="54"/>
                                        </p:tgtEl>
                                        <p:attrNameLst>
                                          <p:attrName>fillcolor</p:attrName>
                                        </p:attrNameLst>
                                      </p:cBhvr>
                                      <p:to>
                                        <a:srgbClr val="0070C0"/>
                                      </p:to>
                                    </p:animClr>
                                    <p:set>
                                      <p:cBhvr>
                                        <p:cTn id="431" dur="500" fill="hold"/>
                                        <p:tgtEl>
                                          <p:spTgt spid="54"/>
                                        </p:tgtEl>
                                        <p:attrNameLst>
                                          <p:attrName>fill.type</p:attrName>
                                        </p:attrNameLst>
                                      </p:cBhvr>
                                      <p:to>
                                        <p:strVal val="solid"/>
                                      </p:to>
                                    </p:set>
                                    <p:set>
                                      <p:cBhvr>
                                        <p:cTn id="432" dur="500" fill="hold"/>
                                        <p:tgtEl>
                                          <p:spTgt spid="54"/>
                                        </p:tgtEl>
                                        <p:attrNameLst>
                                          <p:attrName>fill.on</p:attrName>
                                        </p:attrNameLst>
                                      </p:cBhvr>
                                      <p:to>
                                        <p:strVal val="true"/>
                                      </p:to>
                                    </p:set>
                                  </p:childTnLst>
                                </p:cTn>
                              </p:par>
                              <p:par>
                                <p:cTn id="433" presetID="7" presetClass="emph" presetSubtype="2" fill="hold" nodeType="withEffect">
                                  <p:stCondLst>
                                    <p:cond delay="0"/>
                                  </p:stCondLst>
                                  <p:childTnLst>
                                    <p:animClr clrSpc="rgb" dir="cw">
                                      <p:cBhvr>
                                        <p:cTn id="434" dur="500" fill="hold"/>
                                        <p:tgtEl>
                                          <p:spTgt spid="25"/>
                                        </p:tgtEl>
                                        <p:attrNameLst>
                                          <p:attrName>stroke.color</p:attrName>
                                        </p:attrNameLst>
                                      </p:cBhvr>
                                      <p:to>
                                        <a:srgbClr val="0070C0"/>
                                      </p:to>
                                    </p:animClr>
                                    <p:set>
                                      <p:cBhvr>
                                        <p:cTn id="435" dur="500" fill="hold"/>
                                        <p:tgtEl>
                                          <p:spTgt spid="25"/>
                                        </p:tgtEl>
                                        <p:attrNameLst>
                                          <p:attrName>stroke.on</p:attrName>
                                        </p:attrNameLst>
                                      </p:cBhvr>
                                      <p:to>
                                        <p:strVal val="true"/>
                                      </p:to>
                                    </p:set>
                                  </p:childTnLst>
                                </p:cTn>
                              </p:par>
                              <p:par>
                                <p:cTn id="436" presetID="7" presetClass="emph" presetSubtype="2" fill="hold" nodeType="withEffect">
                                  <p:stCondLst>
                                    <p:cond delay="0"/>
                                  </p:stCondLst>
                                  <p:childTnLst>
                                    <p:animClr clrSpc="rgb" dir="cw">
                                      <p:cBhvr>
                                        <p:cTn id="437" dur="500" fill="hold"/>
                                        <p:tgtEl>
                                          <p:spTgt spid="54"/>
                                        </p:tgtEl>
                                        <p:attrNameLst>
                                          <p:attrName>stroke.color</p:attrName>
                                        </p:attrNameLst>
                                      </p:cBhvr>
                                      <p:to>
                                        <a:srgbClr val="0070C0"/>
                                      </p:to>
                                    </p:animClr>
                                    <p:set>
                                      <p:cBhvr>
                                        <p:cTn id="438" dur="500" fill="hold"/>
                                        <p:tgtEl>
                                          <p:spTgt spid="54"/>
                                        </p:tgtEl>
                                        <p:attrNameLst>
                                          <p:attrName>stroke.on</p:attrName>
                                        </p:attrNameLst>
                                      </p:cBhvr>
                                      <p:to>
                                        <p:strVal val="true"/>
                                      </p:to>
                                    </p:set>
                                  </p:childTnLst>
                                </p:cTn>
                              </p:par>
                              <p:par>
                                <p:cTn id="439" presetID="19" presetClass="emph" presetSubtype="0" fill="hold" grpId="1" nodeType="withEffect">
                                  <p:stCondLst>
                                    <p:cond delay="0"/>
                                  </p:stCondLst>
                                  <p:childTnLst>
                                    <p:animClr clrSpc="rgb" dir="cw">
                                      <p:cBhvr override="childStyle">
                                        <p:cTn id="440" dur="500" fill="hold"/>
                                        <p:tgtEl>
                                          <p:spTgt spid="39"/>
                                        </p:tgtEl>
                                        <p:attrNameLst>
                                          <p:attrName>style.color</p:attrName>
                                        </p:attrNameLst>
                                      </p:cBhvr>
                                      <p:to>
                                        <a:srgbClr val="FF0000"/>
                                      </p:to>
                                    </p:animClr>
                                    <p:animClr clrSpc="rgb" dir="cw">
                                      <p:cBhvr>
                                        <p:cTn id="441" dur="500" fill="hold"/>
                                        <p:tgtEl>
                                          <p:spTgt spid="39"/>
                                        </p:tgtEl>
                                        <p:attrNameLst>
                                          <p:attrName>fillcolor</p:attrName>
                                        </p:attrNameLst>
                                      </p:cBhvr>
                                      <p:to>
                                        <a:srgbClr val="FF0000"/>
                                      </p:to>
                                    </p:animClr>
                                    <p:set>
                                      <p:cBhvr>
                                        <p:cTn id="442" dur="500" fill="hold"/>
                                        <p:tgtEl>
                                          <p:spTgt spid="39"/>
                                        </p:tgtEl>
                                        <p:attrNameLst>
                                          <p:attrName>fill.type</p:attrName>
                                        </p:attrNameLst>
                                      </p:cBhvr>
                                      <p:to>
                                        <p:strVal val="solid"/>
                                      </p:to>
                                    </p:set>
                                    <p:set>
                                      <p:cBhvr>
                                        <p:cTn id="443" dur="500" fill="hold"/>
                                        <p:tgtEl>
                                          <p:spTgt spid="39"/>
                                        </p:tgtEl>
                                        <p:attrNameLst>
                                          <p:attrName>fill.on</p:attrName>
                                        </p:attrNameLst>
                                      </p:cBhvr>
                                      <p:to>
                                        <p:strVal val="true"/>
                                      </p:to>
                                    </p:set>
                                  </p:childTnLst>
                                </p:cTn>
                              </p:par>
                              <p:par>
                                <p:cTn id="444" presetID="7" presetClass="emph" presetSubtype="2" fill="hold" nodeType="withEffect">
                                  <p:stCondLst>
                                    <p:cond delay="0"/>
                                  </p:stCondLst>
                                  <p:childTnLst>
                                    <p:animClr clrSpc="rgb" dir="cw">
                                      <p:cBhvr>
                                        <p:cTn id="445" dur="500" fill="hold"/>
                                        <p:tgtEl>
                                          <p:spTgt spid="39"/>
                                        </p:tgtEl>
                                        <p:attrNameLst>
                                          <p:attrName>stroke.color</p:attrName>
                                        </p:attrNameLst>
                                      </p:cBhvr>
                                      <p:to>
                                        <a:srgbClr val="FF0000"/>
                                      </p:to>
                                    </p:animClr>
                                    <p:set>
                                      <p:cBhvr>
                                        <p:cTn id="446" dur="500" fill="hold"/>
                                        <p:tgtEl>
                                          <p:spTgt spid="39"/>
                                        </p:tgtEl>
                                        <p:attrNameLst>
                                          <p:attrName>stroke.on</p:attrName>
                                        </p:attrNameLst>
                                      </p:cBhvr>
                                      <p:to>
                                        <p:strVal val="true"/>
                                      </p:to>
                                    </p:set>
                                  </p:childTnLst>
                                </p:cTn>
                              </p:par>
                              <p:par>
                                <p:cTn id="447" presetID="19" presetClass="emph" presetSubtype="0" fill="hold" grpId="1" nodeType="withEffect">
                                  <p:stCondLst>
                                    <p:cond delay="0"/>
                                  </p:stCondLst>
                                  <p:childTnLst>
                                    <p:animClr clrSpc="rgb" dir="cw">
                                      <p:cBhvr override="childStyle">
                                        <p:cTn id="448" dur="500" fill="hold"/>
                                        <p:tgtEl>
                                          <p:spTgt spid="56"/>
                                        </p:tgtEl>
                                        <p:attrNameLst>
                                          <p:attrName>style.color</p:attrName>
                                        </p:attrNameLst>
                                      </p:cBhvr>
                                      <p:to>
                                        <a:srgbClr val="00B050"/>
                                      </p:to>
                                    </p:animClr>
                                    <p:animClr clrSpc="rgb" dir="cw">
                                      <p:cBhvr>
                                        <p:cTn id="449" dur="500" fill="hold"/>
                                        <p:tgtEl>
                                          <p:spTgt spid="56"/>
                                        </p:tgtEl>
                                        <p:attrNameLst>
                                          <p:attrName>fillcolor</p:attrName>
                                        </p:attrNameLst>
                                      </p:cBhvr>
                                      <p:to>
                                        <a:srgbClr val="00B050"/>
                                      </p:to>
                                    </p:animClr>
                                    <p:set>
                                      <p:cBhvr>
                                        <p:cTn id="450" dur="500" fill="hold"/>
                                        <p:tgtEl>
                                          <p:spTgt spid="56"/>
                                        </p:tgtEl>
                                        <p:attrNameLst>
                                          <p:attrName>fill.type</p:attrName>
                                        </p:attrNameLst>
                                      </p:cBhvr>
                                      <p:to>
                                        <p:strVal val="solid"/>
                                      </p:to>
                                    </p:set>
                                    <p:set>
                                      <p:cBhvr>
                                        <p:cTn id="451" dur="500" fill="hold"/>
                                        <p:tgtEl>
                                          <p:spTgt spid="56"/>
                                        </p:tgtEl>
                                        <p:attrNameLst>
                                          <p:attrName>fill.on</p:attrName>
                                        </p:attrNameLst>
                                      </p:cBhvr>
                                      <p:to>
                                        <p:strVal val="true"/>
                                      </p:to>
                                    </p:set>
                                  </p:childTnLst>
                                </p:cTn>
                              </p:par>
                              <p:par>
                                <p:cTn id="452" presetID="7" presetClass="emph" presetSubtype="2" fill="hold" nodeType="withEffect">
                                  <p:stCondLst>
                                    <p:cond delay="0"/>
                                  </p:stCondLst>
                                  <p:childTnLst>
                                    <p:animClr clrSpc="rgb" dir="cw">
                                      <p:cBhvr>
                                        <p:cTn id="453" dur="500" fill="hold"/>
                                        <p:tgtEl>
                                          <p:spTgt spid="56"/>
                                        </p:tgtEl>
                                        <p:attrNameLst>
                                          <p:attrName>stroke.color</p:attrName>
                                        </p:attrNameLst>
                                      </p:cBhvr>
                                      <p:to>
                                        <a:srgbClr val="00B050"/>
                                      </p:to>
                                    </p:animClr>
                                    <p:set>
                                      <p:cBhvr>
                                        <p:cTn id="454" dur="500" fill="hold"/>
                                        <p:tgtEl>
                                          <p:spTgt spid="56"/>
                                        </p:tgtEl>
                                        <p:attrNameLst>
                                          <p:attrName>stroke.on</p:attrName>
                                        </p:attrNameLst>
                                      </p:cBhvr>
                                      <p:to>
                                        <p:strVal val="true"/>
                                      </p:to>
                                    </p:set>
                                  </p:childTnLst>
                                </p:cTn>
                              </p:par>
                              <p:par>
                                <p:cTn id="455" presetID="19" presetClass="emph" presetSubtype="0" fill="hold" grpId="1" nodeType="withEffect">
                                  <p:stCondLst>
                                    <p:cond delay="0"/>
                                  </p:stCondLst>
                                  <p:childTnLst>
                                    <p:animClr clrSpc="rgb" dir="cw">
                                      <p:cBhvr override="childStyle">
                                        <p:cTn id="456" dur="500" fill="hold"/>
                                        <p:tgtEl>
                                          <p:spTgt spid="58"/>
                                        </p:tgtEl>
                                        <p:attrNameLst>
                                          <p:attrName>style.color</p:attrName>
                                        </p:attrNameLst>
                                      </p:cBhvr>
                                      <p:to>
                                        <a:srgbClr val="0070C0"/>
                                      </p:to>
                                    </p:animClr>
                                    <p:animClr clrSpc="rgb" dir="cw">
                                      <p:cBhvr>
                                        <p:cTn id="457" dur="500" fill="hold"/>
                                        <p:tgtEl>
                                          <p:spTgt spid="58"/>
                                        </p:tgtEl>
                                        <p:attrNameLst>
                                          <p:attrName>fillcolor</p:attrName>
                                        </p:attrNameLst>
                                      </p:cBhvr>
                                      <p:to>
                                        <a:srgbClr val="0070C0"/>
                                      </p:to>
                                    </p:animClr>
                                    <p:set>
                                      <p:cBhvr>
                                        <p:cTn id="458" dur="500" fill="hold"/>
                                        <p:tgtEl>
                                          <p:spTgt spid="58"/>
                                        </p:tgtEl>
                                        <p:attrNameLst>
                                          <p:attrName>fill.type</p:attrName>
                                        </p:attrNameLst>
                                      </p:cBhvr>
                                      <p:to>
                                        <p:strVal val="solid"/>
                                      </p:to>
                                    </p:set>
                                    <p:set>
                                      <p:cBhvr>
                                        <p:cTn id="459" dur="500" fill="hold"/>
                                        <p:tgtEl>
                                          <p:spTgt spid="58"/>
                                        </p:tgtEl>
                                        <p:attrNameLst>
                                          <p:attrName>fill.on</p:attrName>
                                        </p:attrNameLst>
                                      </p:cBhvr>
                                      <p:to>
                                        <p:strVal val="true"/>
                                      </p:to>
                                    </p:set>
                                  </p:childTnLst>
                                </p:cTn>
                              </p:par>
                              <p:par>
                                <p:cTn id="460" presetID="7" presetClass="emph" presetSubtype="2" fill="hold" nodeType="withEffect">
                                  <p:stCondLst>
                                    <p:cond delay="0"/>
                                  </p:stCondLst>
                                  <p:childTnLst>
                                    <p:animClr clrSpc="rgb" dir="cw">
                                      <p:cBhvr>
                                        <p:cTn id="461" dur="500" fill="hold"/>
                                        <p:tgtEl>
                                          <p:spTgt spid="58"/>
                                        </p:tgtEl>
                                        <p:attrNameLst>
                                          <p:attrName>stroke.color</p:attrName>
                                        </p:attrNameLst>
                                      </p:cBhvr>
                                      <p:to>
                                        <a:srgbClr val="0070C0"/>
                                      </p:to>
                                    </p:animClr>
                                    <p:set>
                                      <p:cBhvr>
                                        <p:cTn id="462" dur="500" fill="hold"/>
                                        <p:tgtEl>
                                          <p:spTgt spid="58"/>
                                        </p:tgtEl>
                                        <p:attrNameLst>
                                          <p:attrName>stroke.on</p:attrName>
                                        </p:attrNameLst>
                                      </p:cBhvr>
                                      <p:to>
                                        <p:strVal val="true"/>
                                      </p:to>
                                    </p:set>
                                  </p:childTnLst>
                                </p:cTn>
                              </p:par>
                              <p:par>
                                <p:cTn id="463" presetID="1" presetClass="entr" presetSubtype="0" fill="hold" grpId="0" nodeType="withEffect">
                                  <p:stCondLst>
                                    <p:cond delay="0"/>
                                  </p:stCondLst>
                                  <p:childTnLst>
                                    <p:set>
                                      <p:cBhvr>
                                        <p:cTn id="464" dur="1" fill="hold">
                                          <p:stCondLst>
                                            <p:cond delay="0"/>
                                          </p:stCondLst>
                                        </p:cTn>
                                        <p:tgtEl>
                                          <p:spTgt spid="71"/>
                                        </p:tgtEl>
                                        <p:attrNameLst>
                                          <p:attrName>style.visibility</p:attrName>
                                        </p:attrNameLst>
                                      </p:cBhvr>
                                      <p:to>
                                        <p:strVal val="visible"/>
                                      </p:to>
                                    </p:set>
                                  </p:childTnLst>
                                </p:cTn>
                              </p:par>
                              <p:par>
                                <p:cTn id="465" presetID="1" presetClass="entr" presetSubtype="0" fill="hold" grpId="0" nodeType="withEffect">
                                  <p:stCondLst>
                                    <p:cond delay="0"/>
                                  </p:stCondLst>
                                  <p:childTnLst>
                                    <p:set>
                                      <p:cBhvr>
                                        <p:cTn id="466" dur="1" fill="hold">
                                          <p:stCondLst>
                                            <p:cond delay="0"/>
                                          </p:stCondLst>
                                        </p:cTn>
                                        <p:tgtEl>
                                          <p:spTgt spid="72"/>
                                        </p:tgtEl>
                                        <p:attrNameLst>
                                          <p:attrName>style.visibility</p:attrName>
                                        </p:attrNameLst>
                                      </p:cBhvr>
                                      <p:to>
                                        <p:strVal val="visible"/>
                                      </p:to>
                                    </p:set>
                                  </p:childTnLst>
                                </p:cTn>
                              </p:par>
                              <p:par>
                                <p:cTn id="467" presetID="1" presetClass="entr" presetSubtype="0" fill="hold" grpId="0" nodeType="withEffect">
                                  <p:stCondLst>
                                    <p:cond delay="0"/>
                                  </p:stCondLst>
                                  <p:childTnLst>
                                    <p:set>
                                      <p:cBhvr>
                                        <p:cTn id="468" dur="1" fill="hold">
                                          <p:stCondLst>
                                            <p:cond delay="0"/>
                                          </p:stCondLst>
                                        </p:cTn>
                                        <p:tgtEl>
                                          <p:spTgt spid="73"/>
                                        </p:tgtEl>
                                        <p:attrNameLst>
                                          <p:attrName>style.visibility</p:attrName>
                                        </p:attrNameLst>
                                      </p:cBhvr>
                                      <p:to>
                                        <p:strVal val="visible"/>
                                      </p:to>
                                    </p:set>
                                  </p:childTnLst>
                                </p:cTn>
                              </p:par>
                              <p:par>
                                <p:cTn id="469" presetID="1" presetClass="entr" presetSubtype="0" fill="hold" grpId="0" nodeType="withEffect">
                                  <p:stCondLst>
                                    <p:cond delay="0"/>
                                  </p:stCondLst>
                                  <p:childTnLst>
                                    <p:set>
                                      <p:cBhvr>
                                        <p:cTn id="470" dur="1" fill="hold">
                                          <p:stCondLst>
                                            <p:cond delay="0"/>
                                          </p:stCondLst>
                                        </p:cTn>
                                        <p:tgtEl>
                                          <p:spTgt spid="74"/>
                                        </p:tgtEl>
                                        <p:attrNameLst>
                                          <p:attrName>style.visibility</p:attrName>
                                        </p:attrNameLst>
                                      </p:cBhvr>
                                      <p:to>
                                        <p:strVal val="visible"/>
                                      </p:to>
                                    </p:set>
                                  </p:childTnLst>
                                </p:cTn>
                              </p:par>
                              <p:par>
                                <p:cTn id="471" presetID="1" presetClass="entr" presetSubtype="0" fill="hold" grpId="0" nodeType="withEffect">
                                  <p:stCondLst>
                                    <p:cond delay="0"/>
                                  </p:stCondLst>
                                  <p:childTnLst>
                                    <p:set>
                                      <p:cBhvr>
                                        <p:cTn id="472" dur="1" fill="hold">
                                          <p:stCondLst>
                                            <p:cond delay="0"/>
                                          </p:stCondLst>
                                        </p:cTn>
                                        <p:tgtEl>
                                          <p:spTgt spid="75"/>
                                        </p:tgtEl>
                                        <p:attrNameLst>
                                          <p:attrName>style.visibility</p:attrName>
                                        </p:attrNameLst>
                                      </p:cBhvr>
                                      <p:to>
                                        <p:strVal val="visible"/>
                                      </p:to>
                                    </p:set>
                                  </p:childTnLst>
                                </p:cTn>
                              </p:par>
                              <p:par>
                                <p:cTn id="473" presetID="1" presetClass="entr" presetSubtype="0" fill="hold" grpId="0" nodeType="withEffect">
                                  <p:stCondLst>
                                    <p:cond delay="0"/>
                                  </p:stCondLst>
                                  <p:childTnLst>
                                    <p:set>
                                      <p:cBhvr>
                                        <p:cTn id="474" dur="1" fill="hold">
                                          <p:stCondLst>
                                            <p:cond delay="0"/>
                                          </p:stCondLst>
                                        </p:cTn>
                                        <p:tgtEl>
                                          <p:spTgt spid="76"/>
                                        </p:tgtEl>
                                        <p:attrNameLst>
                                          <p:attrName>style.visibility</p:attrName>
                                        </p:attrNameLst>
                                      </p:cBhvr>
                                      <p:to>
                                        <p:strVal val="visible"/>
                                      </p:to>
                                    </p:set>
                                  </p:childTnLst>
                                </p:cTn>
                              </p:par>
                              <p:par>
                                <p:cTn id="475" presetID="1" presetClass="exit" presetSubtype="0" fill="hold" grpId="1" nodeType="withEffect">
                                  <p:stCondLst>
                                    <p:cond delay="0"/>
                                  </p:stCondLst>
                                  <p:childTnLst>
                                    <p:set>
                                      <p:cBhvr>
                                        <p:cTn id="476" dur="1" fill="hold">
                                          <p:stCondLst>
                                            <p:cond delay="0"/>
                                          </p:stCondLst>
                                        </p:cTn>
                                        <p:tgtEl>
                                          <p:spTgt spid="65"/>
                                        </p:tgtEl>
                                        <p:attrNameLst>
                                          <p:attrName>style.visibility</p:attrName>
                                        </p:attrNameLst>
                                      </p:cBhvr>
                                      <p:to>
                                        <p:strVal val="hidden"/>
                                      </p:to>
                                    </p:set>
                                  </p:childTnLst>
                                </p:cTn>
                              </p:par>
                              <p:par>
                                <p:cTn id="477" presetID="1" presetClass="exit" presetSubtype="0" fill="hold" grpId="1" nodeType="withEffect">
                                  <p:stCondLst>
                                    <p:cond delay="0"/>
                                  </p:stCondLst>
                                  <p:childTnLst>
                                    <p:set>
                                      <p:cBhvr>
                                        <p:cTn id="478" dur="1" fill="hold">
                                          <p:stCondLst>
                                            <p:cond delay="0"/>
                                          </p:stCondLst>
                                        </p:cTn>
                                        <p:tgtEl>
                                          <p:spTgt spid="66"/>
                                        </p:tgtEl>
                                        <p:attrNameLst>
                                          <p:attrName>style.visibility</p:attrName>
                                        </p:attrNameLst>
                                      </p:cBhvr>
                                      <p:to>
                                        <p:strVal val="hidden"/>
                                      </p:to>
                                    </p:set>
                                  </p:childTnLst>
                                </p:cTn>
                              </p:par>
                              <p:par>
                                <p:cTn id="479" presetID="1" presetClass="exit" presetSubtype="0" fill="hold" grpId="1" nodeType="withEffect">
                                  <p:stCondLst>
                                    <p:cond delay="0"/>
                                  </p:stCondLst>
                                  <p:childTnLst>
                                    <p:set>
                                      <p:cBhvr>
                                        <p:cTn id="480" dur="1" fill="hold">
                                          <p:stCondLst>
                                            <p:cond delay="0"/>
                                          </p:stCondLst>
                                        </p:cTn>
                                        <p:tgtEl>
                                          <p:spTgt spid="67"/>
                                        </p:tgtEl>
                                        <p:attrNameLst>
                                          <p:attrName>style.visibility</p:attrName>
                                        </p:attrNameLst>
                                      </p:cBhvr>
                                      <p:to>
                                        <p:strVal val="hidden"/>
                                      </p:to>
                                    </p:set>
                                  </p:childTnLst>
                                </p:cTn>
                              </p:par>
                              <p:par>
                                <p:cTn id="481" presetID="1" presetClass="exit" presetSubtype="0" fill="hold" grpId="1" nodeType="withEffect">
                                  <p:stCondLst>
                                    <p:cond delay="0"/>
                                  </p:stCondLst>
                                  <p:childTnLst>
                                    <p:set>
                                      <p:cBhvr>
                                        <p:cTn id="482" dur="1" fill="hold">
                                          <p:stCondLst>
                                            <p:cond delay="0"/>
                                          </p:stCondLst>
                                        </p:cTn>
                                        <p:tgtEl>
                                          <p:spTgt spid="68"/>
                                        </p:tgtEl>
                                        <p:attrNameLst>
                                          <p:attrName>style.visibility</p:attrName>
                                        </p:attrNameLst>
                                      </p:cBhvr>
                                      <p:to>
                                        <p:strVal val="hidden"/>
                                      </p:to>
                                    </p:set>
                                  </p:childTnLst>
                                </p:cTn>
                              </p:par>
                              <p:par>
                                <p:cTn id="483" presetID="1" presetClass="exit" presetSubtype="0" fill="hold" grpId="1" nodeType="withEffect">
                                  <p:stCondLst>
                                    <p:cond delay="0"/>
                                  </p:stCondLst>
                                  <p:childTnLst>
                                    <p:set>
                                      <p:cBhvr>
                                        <p:cTn id="484" dur="1" fill="hold">
                                          <p:stCondLst>
                                            <p:cond delay="0"/>
                                          </p:stCondLst>
                                        </p:cTn>
                                        <p:tgtEl>
                                          <p:spTgt spid="69"/>
                                        </p:tgtEl>
                                        <p:attrNameLst>
                                          <p:attrName>style.visibility</p:attrName>
                                        </p:attrNameLst>
                                      </p:cBhvr>
                                      <p:to>
                                        <p:strVal val="hidden"/>
                                      </p:to>
                                    </p:set>
                                  </p:childTnLst>
                                </p:cTn>
                              </p:par>
                              <p:par>
                                <p:cTn id="485" presetID="1" presetClass="exit" presetSubtype="0" fill="hold" grpId="1" nodeType="withEffect">
                                  <p:stCondLst>
                                    <p:cond delay="0"/>
                                  </p:stCondLst>
                                  <p:childTnLst>
                                    <p:set>
                                      <p:cBhvr>
                                        <p:cTn id="486"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6" grpId="0" animBg="1"/>
      <p:bldP spid="27" grpId="0" animBg="1"/>
      <p:bldP spid="27" grpId="1" animBg="1"/>
      <p:bldP spid="28" grpId="0" animBg="1"/>
      <p:bldP spid="28" grpId="1" animBg="1"/>
      <p:bldP spid="29" grpId="0" animBg="1"/>
      <p:bldP spid="30" grpId="0" animBg="1"/>
      <p:bldP spid="30" grpId="1" animBg="1"/>
      <p:bldP spid="31" grpId="0" animBg="1"/>
      <p:bldP spid="31" grpId="1" animBg="1"/>
      <p:bldP spid="32" grpId="0" animBg="1"/>
      <p:bldP spid="32" grpId="1" animBg="1"/>
      <p:bldP spid="33" grpId="0" animBg="1"/>
      <p:bldP spid="34" grpId="0" animBg="1"/>
      <p:bldP spid="34" grpId="1" animBg="1"/>
      <p:bldP spid="35" grpId="0" animBg="1"/>
      <p:bldP spid="36" grpId="0" animBg="1"/>
      <p:bldP spid="37" grpId="0" animBg="1"/>
      <p:bldP spid="38" grpId="0" animBg="1"/>
      <p:bldP spid="38" grpId="1" animBg="1"/>
      <p:bldP spid="39" grpId="0" animBg="1"/>
      <p:bldP spid="39" grpId="1" animBg="1"/>
      <p:bldP spid="40" grpId="0" animBg="1"/>
      <p:bldP spid="40" grpId="1" animBg="1"/>
      <p:bldP spid="41" grpId="0" animBg="1"/>
      <p:bldP spid="42" grpId="0" animBg="1"/>
      <p:bldP spid="43" grpId="0" animBg="1"/>
      <p:bldP spid="43" grpId="1" animBg="1"/>
      <p:bldP spid="50" grpId="0" animBg="1"/>
      <p:bldP spid="51" grpId="0" animBg="1"/>
      <p:bldP spid="52" grpId="0" animBg="1"/>
      <p:bldP spid="52" grpId="1" animBg="1"/>
      <p:bldP spid="53" grpId="0" animBg="1"/>
      <p:bldP spid="53" grpId="1" animBg="1"/>
      <p:bldP spid="54" grpId="0" animBg="1"/>
      <p:bldP spid="54" grpId="1" animBg="1"/>
      <p:bldP spid="54" grpId="2" animBg="1"/>
      <p:bldP spid="56" grpId="0" animBg="1"/>
      <p:bldP spid="56" grpId="1" animBg="1"/>
      <p:bldP spid="57" grpId="0" animBg="1"/>
      <p:bldP spid="57" grpId="1" animBg="1"/>
      <p:bldP spid="58" grpId="0" animBg="1"/>
      <p:bldP spid="58" grpId="1" animBg="1"/>
      <p:bldP spid="59" grpId="0" animBg="1"/>
      <p:bldP spid="2" grpId="0"/>
      <p:bldP spid="2" grpId="1"/>
      <p:bldP spid="4" grpId="0"/>
      <p:bldP spid="4" grpId="1"/>
      <p:bldP spid="5" grpId="0"/>
      <p:bldP spid="5" grpId="1"/>
      <p:bldP spid="6" grpId="0"/>
      <p:bldP spid="6" grpId="1"/>
      <p:bldP spid="10" grpId="0"/>
      <p:bldP spid="10" grpId="1"/>
      <p:bldP spid="12" grpId="0"/>
      <p:bldP spid="12" grpId="1"/>
      <p:bldP spid="65" grpId="0"/>
      <p:bldP spid="65" grpId="1"/>
      <p:bldP spid="66" grpId="0"/>
      <p:bldP spid="66" grpId="1"/>
      <p:bldP spid="67" grpId="0"/>
      <p:bldP spid="67" grpId="1"/>
      <p:bldP spid="68" grpId="0"/>
      <p:bldP spid="68" grpId="1"/>
      <p:bldP spid="69" grpId="0"/>
      <p:bldP spid="69" grpId="1"/>
      <p:bldP spid="70" grpId="0"/>
      <p:bldP spid="70" grpId="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Problems with LDA and Source Code</a:t>
            </a:r>
            <a:endParaRPr lang="en-US" sz="3200" dirty="0"/>
          </a:p>
        </p:txBody>
      </p:sp>
      <p:sp>
        <p:nvSpPr>
          <p:cNvPr id="3" name="Content Placeholder 2"/>
          <p:cNvSpPr>
            <a:spLocks noGrp="1"/>
          </p:cNvSpPr>
          <p:nvPr>
            <p:ph idx="1"/>
          </p:nvPr>
        </p:nvSpPr>
        <p:spPr/>
        <p:txBody>
          <a:bodyPr/>
          <a:lstStyle/>
          <a:p>
            <a:r>
              <a:rPr lang="en-US" dirty="0" smtClean="0"/>
              <a:t>Proper Configuration</a:t>
            </a:r>
          </a:p>
          <a:p>
            <a:pPr lvl="2">
              <a:buFont typeface="Wingdings" panose="05000000000000000000" pitchFamily="2" charset="2"/>
              <a:buChar char="§"/>
            </a:pPr>
            <a:r>
              <a:rPr lang="en-US" dirty="0" smtClean="0"/>
              <a:t>Source of extracted text (identifiers, comments, literals)</a:t>
            </a:r>
          </a:p>
          <a:p>
            <a:pPr lvl="2">
              <a:buFont typeface="Wingdings" panose="05000000000000000000" pitchFamily="2" charset="2"/>
              <a:buChar char="§"/>
            </a:pPr>
            <a:r>
              <a:rPr lang="en-US" dirty="0" smtClean="0"/>
              <a:t>Effects of different queries (titles, descriptions, combined)</a:t>
            </a:r>
          </a:p>
          <a:p>
            <a:pPr lvl="2">
              <a:buFont typeface="Wingdings" panose="05000000000000000000" pitchFamily="2" charset="2"/>
              <a:buChar char="§"/>
            </a:pPr>
            <a:r>
              <a:rPr lang="en-US" dirty="0" smtClean="0"/>
              <a:t>Model and sampling parameters</a:t>
            </a:r>
          </a:p>
          <a:p>
            <a:pPr lvl="1"/>
            <a:endParaRPr lang="en-US" dirty="0" smtClean="0"/>
          </a:p>
          <a:p>
            <a:r>
              <a:rPr lang="en-US" dirty="0" smtClean="0"/>
              <a:t>Sparse Models (relative to natural language)</a:t>
            </a:r>
          </a:p>
          <a:p>
            <a:pPr lvl="2">
              <a:buFont typeface="Wingdings" panose="05000000000000000000" pitchFamily="2" charset="2"/>
              <a:buChar char="§"/>
            </a:pPr>
            <a:r>
              <a:rPr lang="en-US" dirty="0" smtClean="0"/>
              <a:t>Each document has fewer dominant topics</a:t>
            </a:r>
          </a:p>
          <a:p>
            <a:pPr lvl="2">
              <a:buFont typeface="Wingdings" panose="05000000000000000000" pitchFamily="2" charset="2"/>
              <a:buChar char="§"/>
            </a:pPr>
            <a:r>
              <a:rPr lang="en-US" dirty="0" smtClean="0"/>
              <a:t>Most important terms may be used the least in the document</a:t>
            </a: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11</a:t>
            </a:fld>
            <a:endParaRPr lang="en-US" dirty="0">
              <a:solidFill>
                <a:prstClr val="black">
                  <a:lumMod val="85000"/>
                  <a:lumOff val="15000"/>
                </a:prstClr>
              </a:solidFill>
            </a:endParaRPr>
          </a:p>
        </p:txBody>
      </p:sp>
    </p:spTree>
    <p:extLst>
      <p:ext uri="{BB962C8B-B14F-4D97-AF65-F5344CB8AC3E}">
        <p14:creationId xmlns:p14="http://schemas.microsoft.com/office/powerpoint/2010/main" val="11963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childTnLst>
                                    <p:set>
                                      <p:cBhvr override="childStyle">
                                        <p:cTn id="8" dur="500" fill="hold"/>
                                        <p:tgtEl>
                                          <p:spTgt spid="3">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childTnLst>
                                    <p:set>
                                      <p:cBhvr override="childStyle">
                                        <p:cTn id="10" dur="500" fill="hold"/>
                                        <p:tgtEl>
                                          <p:spTgt spid="3">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childTnLst>
                                    <p:set>
                                      <p:cBhvr override="childStyle">
                                        <p:cTn id="12" dur="500" fill="hold"/>
                                        <p:tgtEl>
                                          <p:spTgt spid="3">
                                            <p:txEl>
                                              <p:pRg st="3" end="3"/>
                                            </p:txEl>
                                          </p:spTgt>
                                        </p:tgtEl>
                                        <p:attrNameLst>
                                          <p:attrName>style.textDecorationUnderline</p:attrName>
                                        </p:attrNameLst>
                                      </p:cBhvr>
                                      <p:to>
                                        <p:strVal val="true"/>
                                      </p:to>
                                    </p:set>
                                  </p:childTnLst>
                                </p:cTn>
                              </p:par>
                              <p:par>
                                <p:cTn id="13" presetID="15" presetClass="emph" presetSubtype="0" nodeType="withEffect">
                                  <p:stCondLst>
                                    <p:cond delay="0"/>
                                  </p:stCondLst>
                                  <p:childTnLst>
                                    <p:set>
                                      <p:cBhvr override="childStyle">
                                        <p:cTn id="14" dur="indefinite"/>
                                        <p:tgtEl>
                                          <p:spTgt spid="3">
                                            <p:txEl>
                                              <p:pRg st="0" end="0"/>
                                            </p:txEl>
                                          </p:spTgt>
                                        </p:tgtEl>
                                        <p:attrNameLst>
                                          <p:attrName>style.fontWeight</p:attrName>
                                        </p:attrNameLst>
                                      </p:cBhvr>
                                      <p:to>
                                        <p:strVal val="bold"/>
                                      </p:to>
                                    </p:set>
                                  </p:childTnLst>
                                </p:cTn>
                              </p:par>
                              <p:par>
                                <p:cTn id="15" presetID="15" presetClass="emph" presetSubtype="0" nodeType="withEffect">
                                  <p:stCondLst>
                                    <p:cond delay="0"/>
                                  </p:stCondLst>
                                  <p:childTnLst>
                                    <p:set>
                                      <p:cBhvr override="childStyle">
                                        <p:cTn id="16" dur="indefinite"/>
                                        <p:tgtEl>
                                          <p:spTgt spid="3">
                                            <p:txEl>
                                              <p:pRg st="1" end="1"/>
                                            </p:txEl>
                                          </p:spTgt>
                                        </p:tgtEl>
                                        <p:attrNameLst>
                                          <p:attrName>style.fontWeight</p:attrName>
                                        </p:attrNameLst>
                                      </p:cBhvr>
                                      <p:to>
                                        <p:strVal val="bold"/>
                                      </p:to>
                                    </p:set>
                                  </p:childTnLst>
                                </p:cTn>
                              </p:par>
                              <p:par>
                                <p:cTn id="17" presetID="15" presetClass="emph" presetSubtype="0" nodeType="withEffect">
                                  <p:stCondLst>
                                    <p:cond delay="0"/>
                                  </p:stCondLst>
                                  <p:childTnLst>
                                    <p:set>
                                      <p:cBhvr override="childStyle">
                                        <p:cTn id="18" dur="indefinite"/>
                                        <p:tgtEl>
                                          <p:spTgt spid="3">
                                            <p:txEl>
                                              <p:pRg st="2" end="2"/>
                                            </p:txEl>
                                          </p:spTgt>
                                        </p:tgtEl>
                                        <p:attrNameLst>
                                          <p:attrName>style.fontWeight</p:attrName>
                                        </p:attrNameLst>
                                      </p:cBhvr>
                                      <p:to>
                                        <p:strVal val="bold"/>
                                      </p:to>
                                    </p:set>
                                  </p:childTnLst>
                                </p:cTn>
                              </p:par>
                              <p:par>
                                <p:cTn id="19" presetID="15" presetClass="emph" presetSubtype="0" nodeType="withEffect">
                                  <p:stCondLst>
                                    <p:cond delay="0"/>
                                  </p:stCondLst>
                                  <p:childTnLst>
                                    <p:set>
                                      <p:cBhvr override="childStyle">
                                        <p:cTn id="2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Configuring the Model</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12</a:t>
            </a:fld>
            <a:endParaRPr lang="en-US" dirty="0">
              <a:solidFill>
                <a:prstClr val="black">
                  <a:lumMod val="85000"/>
                  <a:lumOff val="15000"/>
                </a:prstClr>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802" y="535906"/>
            <a:ext cx="4572000" cy="2397794"/>
          </a:xfrm>
        </p:spPr>
      </p:pic>
      <p:sp>
        <p:nvSpPr>
          <p:cNvPr id="8" name="TextBox 7"/>
          <p:cNvSpPr txBox="1"/>
          <p:nvPr/>
        </p:nvSpPr>
        <p:spPr>
          <a:xfrm>
            <a:off x="3239202" y="2974306"/>
            <a:ext cx="2781531" cy="369332"/>
          </a:xfrm>
          <a:prstGeom prst="rect">
            <a:avLst/>
          </a:prstGeom>
          <a:noFill/>
        </p:spPr>
        <p:txBody>
          <a:bodyPr wrap="none" rtlCol="0">
            <a:spAutoFit/>
          </a:bodyPr>
          <a:lstStyle/>
          <a:p>
            <a:pPr marL="285750" indent="-285750">
              <a:buClr>
                <a:srgbClr val="AD0101"/>
              </a:buClr>
              <a:buFont typeface="Arial" panose="020B0604020202020204" pitchFamily="34" charset="0"/>
              <a:buChar char="•"/>
            </a:pPr>
            <a:r>
              <a:rPr lang="en-US" dirty="0" smtClean="0">
                <a:solidFill>
                  <a:prstClr val="black"/>
                </a:solidFill>
              </a:rPr>
              <a:t>K, number of topics in </a:t>
            </a:r>
            <a:r>
              <a:rPr lang="el-GR" dirty="0" smtClean="0">
                <a:solidFill>
                  <a:prstClr val="black"/>
                </a:solidFill>
              </a:rPr>
              <a:t>Θ</a:t>
            </a:r>
            <a:endParaRPr lang="en-US" dirty="0">
              <a:solidFill>
                <a:prstClr val="black"/>
              </a:solidFill>
            </a:endParaRPr>
          </a:p>
        </p:txBody>
      </p:sp>
      <p:sp>
        <p:nvSpPr>
          <p:cNvPr id="3" name="TextBox 2"/>
          <p:cNvSpPr txBox="1"/>
          <p:nvPr/>
        </p:nvSpPr>
        <p:spPr>
          <a:xfrm>
            <a:off x="1295400" y="3429000"/>
            <a:ext cx="6096000" cy="1754326"/>
          </a:xfrm>
          <a:prstGeom prst="rect">
            <a:avLst/>
          </a:prstGeom>
          <a:noFill/>
        </p:spPr>
        <p:txBody>
          <a:bodyPr wrap="square" rtlCol="0">
            <a:spAutoFit/>
          </a:bodyPr>
          <a:lstStyle/>
          <a:p>
            <a:pPr marL="285750" indent="-285750">
              <a:buClr>
                <a:srgbClr val="AD0101"/>
              </a:buClr>
              <a:buFont typeface="Arial" panose="020B0604020202020204" pitchFamily="34" charset="0"/>
              <a:buChar char="•"/>
            </a:pPr>
            <a:r>
              <a:rPr lang="en-US" dirty="0" smtClean="0">
                <a:solidFill>
                  <a:prstClr val="black"/>
                </a:solidFill>
              </a:rPr>
              <a:t>w + z, word and topic pair</a:t>
            </a:r>
          </a:p>
          <a:p>
            <a:pPr marL="285750" indent="-285750">
              <a:buClr>
                <a:srgbClr val="AD0101"/>
              </a:buClr>
              <a:buFont typeface="Arial" panose="020B0604020202020204" pitchFamily="34" charset="0"/>
              <a:buChar char="•"/>
            </a:pPr>
            <a:r>
              <a:rPr lang="en-US" dirty="0" smtClean="0">
                <a:solidFill>
                  <a:prstClr val="black"/>
                </a:solidFill>
              </a:rPr>
              <a:t>N, the number of topic word pairs</a:t>
            </a:r>
          </a:p>
          <a:p>
            <a:pPr marL="285750" indent="-285750">
              <a:buClr>
                <a:srgbClr val="AD0101"/>
              </a:buClr>
              <a:buFont typeface="Arial" panose="020B0604020202020204" pitchFamily="34" charset="0"/>
              <a:buChar char="•"/>
            </a:pPr>
            <a:r>
              <a:rPr lang="el-GR" dirty="0" smtClean="0">
                <a:solidFill>
                  <a:prstClr val="black"/>
                </a:solidFill>
              </a:rPr>
              <a:t>Θ</a:t>
            </a:r>
            <a:r>
              <a:rPr lang="en-US" dirty="0" smtClean="0">
                <a:solidFill>
                  <a:prstClr val="black"/>
                </a:solidFill>
              </a:rPr>
              <a:t>, the document topic distribution</a:t>
            </a:r>
          </a:p>
          <a:p>
            <a:pPr marL="285750" indent="-285750">
              <a:buClr>
                <a:srgbClr val="AD0101"/>
              </a:buClr>
              <a:buFont typeface="Arial" panose="020B0604020202020204" pitchFamily="34" charset="0"/>
              <a:buChar char="•"/>
            </a:pPr>
            <a:r>
              <a:rPr lang="en-US" dirty="0" smtClean="0">
                <a:solidFill>
                  <a:prstClr val="black"/>
                </a:solidFill>
              </a:rPr>
              <a:t>M, the number of documents in the corpus</a:t>
            </a:r>
            <a:endParaRPr lang="en-US" dirty="0">
              <a:solidFill>
                <a:prstClr val="black"/>
              </a:solidFill>
            </a:endParaRPr>
          </a:p>
          <a:p>
            <a:pPr marL="285750" indent="-285750">
              <a:buClr>
                <a:srgbClr val="AD0101"/>
              </a:buClr>
              <a:buFont typeface="Arial" panose="020B0604020202020204" pitchFamily="34" charset="0"/>
              <a:buChar char="•"/>
            </a:pPr>
            <a:r>
              <a:rPr lang="el-GR" dirty="0" smtClean="0">
                <a:solidFill>
                  <a:prstClr val="black"/>
                </a:solidFill>
              </a:rPr>
              <a:t>α</a:t>
            </a:r>
            <a:r>
              <a:rPr lang="en-US" dirty="0" smtClean="0">
                <a:solidFill>
                  <a:prstClr val="black"/>
                </a:solidFill>
              </a:rPr>
              <a:t>, affects the number of topics per document</a:t>
            </a:r>
          </a:p>
          <a:p>
            <a:pPr marL="285750" indent="-285750">
              <a:buClr>
                <a:srgbClr val="AD0101"/>
              </a:buClr>
              <a:buFont typeface="Arial" panose="020B0604020202020204" pitchFamily="34" charset="0"/>
              <a:buChar char="•"/>
            </a:pPr>
            <a:r>
              <a:rPr lang="el-GR" dirty="0" smtClean="0">
                <a:solidFill>
                  <a:prstClr val="black"/>
                </a:solidFill>
              </a:rPr>
              <a:t>β</a:t>
            </a:r>
            <a:r>
              <a:rPr lang="en-US" dirty="0" smtClean="0">
                <a:solidFill>
                  <a:prstClr val="black"/>
                </a:solidFill>
              </a:rPr>
              <a:t>, affects the number of words per topic</a:t>
            </a:r>
          </a:p>
        </p:txBody>
      </p:sp>
      <p:sp>
        <p:nvSpPr>
          <p:cNvPr id="7" name="TextBox 6"/>
          <p:cNvSpPr txBox="1"/>
          <p:nvPr/>
        </p:nvSpPr>
        <p:spPr>
          <a:xfrm>
            <a:off x="807535" y="6233599"/>
            <a:ext cx="7726866" cy="707886"/>
          </a:xfrm>
          <a:prstGeom prst="rect">
            <a:avLst/>
          </a:prstGeom>
          <a:noFill/>
        </p:spPr>
        <p:txBody>
          <a:bodyPr wrap="square" rtlCol="0">
            <a:spAutoFit/>
          </a:bodyPr>
          <a:lstStyle/>
          <a:p>
            <a:r>
              <a:rPr lang="en-US" sz="1000" dirty="0"/>
              <a:t>L.R. </a:t>
            </a:r>
            <a:r>
              <a:rPr lang="en-US" sz="1000" dirty="0" err="1"/>
              <a:t>Biggers</a:t>
            </a:r>
            <a:r>
              <a:rPr lang="en-US" sz="1000" dirty="0"/>
              <a:t>, C. </a:t>
            </a:r>
            <a:r>
              <a:rPr lang="en-US" sz="1000" dirty="0" err="1"/>
              <a:t>Bocovich</a:t>
            </a:r>
            <a:r>
              <a:rPr lang="en-US" sz="1000" dirty="0"/>
              <a:t>, R. </a:t>
            </a:r>
            <a:r>
              <a:rPr lang="en-US" sz="1000" dirty="0" err="1"/>
              <a:t>Capshaw</a:t>
            </a:r>
            <a:r>
              <a:rPr lang="en-US" sz="1000" dirty="0"/>
              <a:t>, </a:t>
            </a:r>
            <a:r>
              <a:rPr lang="en-US" sz="1000" b="1" dirty="0"/>
              <a:t>B.P. Eddy</a:t>
            </a:r>
            <a:r>
              <a:rPr lang="en-US" sz="1000" dirty="0"/>
              <a:t>, L.H. </a:t>
            </a:r>
            <a:r>
              <a:rPr lang="en-US" sz="1000" dirty="0" err="1"/>
              <a:t>Etzkorn</a:t>
            </a:r>
            <a:r>
              <a:rPr lang="en-US" sz="1000" dirty="0"/>
              <a:t>, and N.A. Kraft, “Configuring latent </a:t>
            </a:r>
            <a:r>
              <a:rPr lang="en-US" sz="1000" dirty="0" err="1"/>
              <a:t>Dirichlet</a:t>
            </a:r>
            <a:r>
              <a:rPr lang="en-US" sz="1000" dirty="0"/>
              <a:t> allocation based feature location,” </a:t>
            </a:r>
            <a:endParaRPr lang="en-US" sz="1000" dirty="0" smtClean="0"/>
          </a:p>
          <a:p>
            <a:r>
              <a:rPr lang="en-US" sz="1000" dirty="0" smtClean="0"/>
              <a:t>Empirical </a:t>
            </a:r>
            <a:r>
              <a:rPr lang="en-US" sz="1000" dirty="0"/>
              <a:t>Software </a:t>
            </a:r>
            <a:r>
              <a:rPr lang="en-US" sz="1000" dirty="0" smtClean="0"/>
              <a:t>Engineering, 19(3</a:t>
            </a:r>
            <a:r>
              <a:rPr lang="en-US" sz="1000" dirty="0"/>
              <a:t>): 465-500, 2014, doi:10.1007/s10664-012-9224-x.</a:t>
            </a:r>
            <a:br>
              <a:rPr lang="en-US" sz="1000" dirty="0"/>
            </a:br>
            <a:r>
              <a:rPr lang="en-US" sz="1000" dirty="0"/>
              <a:t/>
            </a:r>
            <a:br>
              <a:rPr lang="en-US" sz="1000" dirty="0"/>
            </a:br>
            <a:endParaRPr lang="en-US" sz="1000" dirty="0">
              <a:solidFill>
                <a:prstClr val="black"/>
              </a:solidFill>
            </a:endParaRPr>
          </a:p>
        </p:txBody>
      </p:sp>
    </p:spTree>
    <p:extLst>
      <p:ext uri="{BB962C8B-B14F-4D97-AF65-F5344CB8AC3E}">
        <p14:creationId xmlns:p14="http://schemas.microsoft.com/office/powerpoint/2010/main" val="19164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childTnLst>
                                    <p:set>
                                      <p:cBhvr override="childStyle">
                                        <p:cTn id="30" dur="500" fill="hold"/>
                                        <p:tgtEl>
                                          <p:spTgt spid="3">
                                            <p:txEl>
                                              <p:pRg st="4" end="4"/>
                                            </p:txEl>
                                          </p:spTgt>
                                        </p:tgtEl>
                                        <p:attrNameLst>
                                          <p:attrName>style.textDecorationUnderline</p:attrName>
                                        </p:attrNameLst>
                                      </p:cBhvr>
                                      <p:to>
                                        <p:strVal val="true"/>
                                      </p:to>
                                    </p:set>
                                  </p:childTnLst>
                                </p:cTn>
                              </p:par>
                              <p:par>
                                <p:cTn id="31" presetID="18" presetClass="emph" presetSubtype="0" fill="hold" nodeType="withEffect">
                                  <p:stCondLst>
                                    <p:cond delay="0"/>
                                  </p:stCondLst>
                                  <p:childTnLst>
                                    <p:set>
                                      <p:cBhvr override="childStyle">
                                        <p:cTn id="32" dur="500" fill="hold"/>
                                        <p:tgtEl>
                                          <p:spTgt spid="3">
                                            <p:txEl>
                                              <p:pRg st="5" end="5"/>
                                            </p:txEl>
                                          </p:spTgt>
                                        </p:tgtEl>
                                        <p:attrNameLst>
                                          <p:attrName>style.textDecorationUnderline</p:attrName>
                                        </p:attrNameLst>
                                      </p:cBhvr>
                                      <p:to>
                                        <p:strVal val="true"/>
                                      </p:to>
                                    </p:set>
                                  </p:childTnLst>
                                </p:cTn>
                              </p:par>
                              <p:par>
                                <p:cTn id="33" presetID="15" presetClass="emph" presetSubtype="0" nodeType="withEffect">
                                  <p:stCondLst>
                                    <p:cond delay="0"/>
                                  </p:stCondLst>
                                  <p:childTnLst>
                                    <p:set>
                                      <p:cBhvr override="childStyle">
                                        <p:cTn id="34" dur="indefinite"/>
                                        <p:tgtEl>
                                          <p:spTgt spid="3">
                                            <p:txEl>
                                              <p:pRg st="4" end="4"/>
                                            </p:txEl>
                                          </p:spTgt>
                                        </p:tgtEl>
                                        <p:attrNameLst>
                                          <p:attrName>style.fontWeight</p:attrName>
                                        </p:attrNameLst>
                                      </p:cBhvr>
                                      <p:to>
                                        <p:strVal val="bold"/>
                                      </p:to>
                                    </p:set>
                                  </p:childTnLst>
                                </p:cTn>
                              </p:par>
                              <p:par>
                                <p:cTn id="35" presetID="15" presetClass="emph" presetSubtype="0" nodeType="withEffect">
                                  <p:stCondLst>
                                    <p:cond delay="0"/>
                                  </p:stCondLst>
                                  <p:childTnLst>
                                    <p:set>
                                      <p:cBhvr override="childStyle">
                                        <p:cTn id="36" dur="indefinite"/>
                                        <p:tgtEl>
                                          <p:spTgt spid="3">
                                            <p:txEl>
                                              <p:pRg st="5" end="5"/>
                                            </p:txEl>
                                          </p:spTgt>
                                        </p:tgtEl>
                                        <p:attrNameLst>
                                          <p:attrName>style.fontWeight</p:attrName>
                                        </p:attrNameLst>
                                      </p:cBhvr>
                                      <p:to>
                                        <p:strVal val="bold"/>
                                      </p:to>
                                    </p:set>
                                  </p:childTnLst>
                                </p:cTn>
                              </p:par>
                              <p:par>
                                <p:cTn id="37" presetID="18" presetClass="emph" presetSubtype="0" fill="hold" nodeType="withEffect">
                                  <p:stCondLst>
                                    <p:cond delay="0"/>
                                  </p:stCondLst>
                                  <p:childTnLst>
                                    <p:set>
                                      <p:cBhvr override="childStyle">
                                        <p:cTn id="38" dur="500" fill="hold"/>
                                        <p:tgtEl>
                                          <p:spTgt spid="8">
                                            <p:txEl>
                                              <p:pRg st="0" end="0"/>
                                            </p:txEl>
                                          </p:spTgt>
                                        </p:tgtEl>
                                        <p:attrNameLst>
                                          <p:attrName>style.textDecorationUnderline</p:attrName>
                                        </p:attrNameLst>
                                      </p:cBhvr>
                                      <p:to>
                                        <p:strVal val="true"/>
                                      </p:to>
                                    </p:set>
                                  </p:childTnLst>
                                </p:cTn>
                              </p:par>
                              <p:par>
                                <p:cTn id="39" presetID="15" presetClass="emph" presetSubtype="0" nodeType="withEffect">
                                  <p:stCondLst>
                                    <p:cond delay="0"/>
                                  </p:stCondLst>
                                  <p:childTnLst>
                                    <p:set>
                                      <p:cBhvr override="childStyle">
                                        <p:cTn id="40" dur="indefinite"/>
                                        <p:tgtEl>
                                          <p:spTgt spid="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Configuring the Query</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13</a:t>
            </a:fld>
            <a:endParaRPr lang="en-US" dirty="0">
              <a:solidFill>
                <a:prstClr val="black">
                  <a:lumMod val="85000"/>
                  <a:lumOff val="15000"/>
                </a:prstClr>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336"/>
          <a:stretch/>
        </p:blipFill>
        <p:spPr>
          <a:xfrm>
            <a:off x="771524" y="609600"/>
            <a:ext cx="7848599" cy="4648200"/>
          </a:xfrm>
          <a:prstGeom prst="rect">
            <a:avLst/>
          </a:prstGeom>
        </p:spPr>
      </p:pic>
      <p:sp>
        <p:nvSpPr>
          <p:cNvPr id="3" name="Flowchart: Process 2"/>
          <p:cNvSpPr/>
          <p:nvPr/>
        </p:nvSpPr>
        <p:spPr>
          <a:xfrm>
            <a:off x="771524" y="609600"/>
            <a:ext cx="2733676" cy="228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85800" y="3810000"/>
            <a:ext cx="4010023"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2138362" y="838200"/>
            <a:ext cx="1366838"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lowchart: Process 11"/>
          <p:cNvSpPr/>
          <p:nvPr/>
        </p:nvSpPr>
        <p:spPr>
          <a:xfrm>
            <a:off x="2138362" y="1066800"/>
            <a:ext cx="1062038" cy="5334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905000" y="1676400"/>
            <a:ext cx="1752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a:stCxn id="3" idx="3"/>
          </p:cNvCxnSpPr>
          <p:nvPr/>
        </p:nvCxnSpPr>
        <p:spPr>
          <a:xfrm>
            <a:off x="3505200" y="723900"/>
            <a:ext cx="9144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05200" y="1066800"/>
            <a:ext cx="838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76400" y="1333500"/>
            <a:ext cx="461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1"/>
          </p:cNvCxnSpPr>
          <p:nvPr/>
        </p:nvCxnSpPr>
        <p:spPr>
          <a:xfrm flipH="1">
            <a:off x="1600200" y="18669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3"/>
          </p:cNvCxnSpPr>
          <p:nvPr/>
        </p:nvCxnSpPr>
        <p:spPr>
          <a:xfrm>
            <a:off x="4695823" y="4533900"/>
            <a:ext cx="485777"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9081" y="947261"/>
            <a:ext cx="1334661" cy="369332"/>
          </a:xfrm>
          <a:prstGeom prst="rect">
            <a:avLst/>
          </a:prstGeom>
          <a:noFill/>
        </p:spPr>
        <p:txBody>
          <a:bodyPr wrap="none" rtlCol="0">
            <a:spAutoFit/>
          </a:bodyPr>
          <a:lstStyle/>
          <a:p>
            <a:r>
              <a:rPr lang="en-US" b="1" u="sng" dirty="0" smtClean="0">
                <a:solidFill>
                  <a:prstClr val="black"/>
                </a:solidFill>
              </a:rPr>
              <a:t>Title</a:t>
            </a:r>
            <a:r>
              <a:rPr lang="en-US" dirty="0" smtClean="0">
                <a:solidFill>
                  <a:prstClr val="black"/>
                </a:solidFill>
              </a:rPr>
              <a:t> and ID</a:t>
            </a:r>
            <a:endParaRPr lang="en-US" dirty="0">
              <a:solidFill>
                <a:prstClr val="black"/>
              </a:solidFill>
            </a:endParaRPr>
          </a:p>
        </p:txBody>
      </p:sp>
      <p:sp>
        <p:nvSpPr>
          <p:cNvPr id="25" name="TextBox 24"/>
          <p:cNvSpPr txBox="1"/>
          <p:nvPr/>
        </p:nvSpPr>
        <p:spPr>
          <a:xfrm>
            <a:off x="4419600" y="1497568"/>
            <a:ext cx="4612032" cy="369332"/>
          </a:xfrm>
          <a:prstGeom prst="rect">
            <a:avLst/>
          </a:prstGeom>
          <a:noFill/>
        </p:spPr>
        <p:txBody>
          <a:bodyPr wrap="none" rtlCol="0">
            <a:spAutoFit/>
          </a:bodyPr>
          <a:lstStyle/>
          <a:p>
            <a:r>
              <a:rPr lang="en-US" dirty="0" smtClean="0">
                <a:solidFill>
                  <a:prstClr val="black"/>
                </a:solidFill>
              </a:rPr>
              <a:t>Current Status (e.g., New, Won’t Fix, Resolved)</a:t>
            </a:r>
            <a:endParaRPr lang="en-US" dirty="0">
              <a:solidFill>
                <a:prstClr val="black"/>
              </a:solidFill>
            </a:endParaRPr>
          </a:p>
        </p:txBody>
      </p:sp>
      <p:sp>
        <p:nvSpPr>
          <p:cNvPr id="26" name="TextBox 25"/>
          <p:cNvSpPr txBox="1"/>
          <p:nvPr/>
        </p:nvSpPr>
        <p:spPr>
          <a:xfrm>
            <a:off x="685799" y="1697593"/>
            <a:ext cx="889987" cy="369332"/>
          </a:xfrm>
          <a:prstGeom prst="rect">
            <a:avLst/>
          </a:prstGeom>
          <a:noFill/>
        </p:spPr>
        <p:txBody>
          <a:bodyPr wrap="none" rtlCol="0">
            <a:spAutoFit/>
          </a:bodyPr>
          <a:lstStyle/>
          <a:p>
            <a:r>
              <a:rPr lang="en-US" dirty="0" smtClean="0">
                <a:solidFill>
                  <a:prstClr val="black"/>
                </a:solidFill>
              </a:rPr>
              <a:t>Priority</a:t>
            </a:r>
            <a:endParaRPr lang="en-US" dirty="0">
              <a:solidFill>
                <a:prstClr val="black"/>
              </a:solidFill>
            </a:endParaRPr>
          </a:p>
        </p:txBody>
      </p:sp>
      <p:sp>
        <p:nvSpPr>
          <p:cNvPr id="27" name="TextBox 26"/>
          <p:cNvSpPr txBox="1"/>
          <p:nvPr/>
        </p:nvSpPr>
        <p:spPr>
          <a:xfrm>
            <a:off x="216918" y="993427"/>
            <a:ext cx="1390124" cy="646331"/>
          </a:xfrm>
          <a:prstGeom prst="rect">
            <a:avLst/>
          </a:prstGeom>
          <a:noFill/>
        </p:spPr>
        <p:txBody>
          <a:bodyPr wrap="none" rtlCol="0">
            <a:spAutoFit/>
          </a:bodyPr>
          <a:lstStyle/>
          <a:p>
            <a:r>
              <a:rPr lang="en-US" dirty="0" smtClean="0">
                <a:solidFill>
                  <a:prstClr val="black"/>
                </a:solidFill>
              </a:rPr>
              <a:t>Recreation </a:t>
            </a:r>
          </a:p>
          <a:p>
            <a:r>
              <a:rPr lang="en-US" dirty="0" smtClean="0">
                <a:solidFill>
                  <a:prstClr val="black"/>
                </a:solidFill>
              </a:rPr>
              <a:t>Environment</a:t>
            </a:r>
            <a:endParaRPr lang="en-US" dirty="0">
              <a:solidFill>
                <a:prstClr val="black"/>
              </a:solidFill>
            </a:endParaRPr>
          </a:p>
        </p:txBody>
      </p:sp>
      <p:sp>
        <p:nvSpPr>
          <p:cNvPr id="28" name="TextBox 27"/>
          <p:cNvSpPr txBox="1"/>
          <p:nvPr/>
        </p:nvSpPr>
        <p:spPr>
          <a:xfrm>
            <a:off x="5257800" y="4343400"/>
            <a:ext cx="3125856" cy="369332"/>
          </a:xfrm>
          <a:prstGeom prst="rect">
            <a:avLst/>
          </a:prstGeom>
          <a:noFill/>
        </p:spPr>
        <p:txBody>
          <a:bodyPr wrap="none" rtlCol="0">
            <a:spAutoFit/>
          </a:bodyPr>
          <a:lstStyle/>
          <a:p>
            <a:r>
              <a:rPr lang="en-US" b="1" u="sng" dirty="0" smtClean="0">
                <a:solidFill>
                  <a:prstClr val="black"/>
                </a:solidFill>
              </a:rPr>
              <a:t>Description of Bug or Feature</a:t>
            </a:r>
            <a:endParaRPr lang="en-US" b="1" u="sng" dirty="0">
              <a:solidFill>
                <a:prstClr val="black"/>
              </a:solidFill>
            </a:endParaRPr>
          </a:p>
        </p:txBody>
      </p:sp>
      <p:sp>
        <p:nvSpPr>
          <p:cNvPr id="5" name="Rectangle 4"/>
          <p:cNvSpPr/>
          <p:nvPr/>
        </p:nvSpPr>
        <p:spPr>
          <a:xfrm>
            <a:off x="5863742" y="838200"/>
            <a:ext cx="282305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Configuring the Text Extractor and K</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14</a:t>
            </a:fld>
            <a:endParaRPr lang="en-US" dirty="0">
              <a:solidFill>
                <a:prstClr val="black">
                  <a:lumMod val="85000"/>
                  <a:lumOff val="1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28662"/>
            <a:ext cx="4679412"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1828800"/>
            <a:ext cx="3810000" cy="2585323"/>
          </a:xfrm>
          <a:prstGeom prst="rect">
            <a:avLst/>
          </a:prstGeom>
          <a:noFill/>
        </p:spPr>
        <p:txBody>
          <a:bodyPr wrap="square" rtlCol="0">
            <a:spAutoFit/>
          </a:bodyPr>
          <a:lstStyle/>
          <a:p>
            <a:pPr marL="285750" indent="-285750">
              <a:buClr>
                <a:srgbClr val="AD0101"/>
              </a:buClr>
              <a:buFont typeface="Arial" panose="020B0604020202020204" pitchFamily="34" charset="0"/>
              <a:buChar char="•"/>
            </a:pPr>
            <a:r>
              <a:rPr lang="en-US" dirty="0" smtClean="0">
                <a:solidFill>
                  <a:prstClr val="black"/>
                </a:solidFill>
              </a:rPr>
              <a:t>Source Code lexicons:</a:t>
            </a:r>
          </a:p>
          <a:p>
            <a:pPr marL="742950" lvl="1" indent="-285750">
              <a:buClr>
                <a:srgbClr val="AD0101"/>
              </a:buClr>
              <a:buFont typeface="Wingdings" panose="05000000000000000000" pitchFamily="2" charset="2"/>
              <a:buChar char="§"/>
            </a:pPr>
            <a:r>
              <a:rPr lang="en-US" dirty="0">
                <a:solidFill>
                  <a:prstClr val="black"/>
                </a:solidFill>
              </a:rPr>
              <a:t>c</a:t>
            </a:r>
            <a:r>
              <a:rPr lang="en-US" dirty="0" smtClean="0">
                <a:solidFill>
                  <a:prstClr val="black"/>
                </a:solidFill>
              </a:rPr>
              <a:t>omments</a:t>
            </a:r>
          </a:p>
          <a:p>
            <a:pPr marL="742950" lvl="1" indent="-285750">
              <a:buClr>
                <a:srgbClr val="AD0101"/>
              </a:buClr>
              <a:buFont typeface="Wingdings" panose="05000000000000000000" pitchFamily="2" charset="2"/>
              <a:buChar char="§"/>
            </a:pPr>
            <a:r>
              <a:rPr lang="en-US" dirty="0">
                <a:solidFill>
                  <a:prstClr val="black"/>
                </a:solidFill>
              </a:rPr>
              <a:t>i</a:t>
            </a:r>
            <a:r>
              <a:rPr lang="en-US" dirty="0" smtClean="0">
                <a:solidFill>
                  <a:prstClr val="black"/>
                </a:solidFill>
              </a:rPr>
              <a:t>dentifiers</a:t>
            </a:r>
          </a:p>
          <a:p>
            <a:pPr marL="742950" lvl="1" indent="-285750">
              <a:buClr>
                <a:srgbClr val="AD0101"/>
              </a:buClr>
              <a:buFont typeface="Wingdings" panose="05000000000000000000" pitchFamily="2" charset="2"/>
              <a:buChar char="§"/>
            </a:pPr>
            <a:r>
              <a:rPr lang="en-US" dirty="0">
                <a:solidFill>
                  <a:prstClr val="black"/>
                </a:solidFill>
              </a:rPr>
              <a:t>l</a:t>
            </a:r>
            <a:r>
              <a:rPr lang="en-US" dirty="0" smtClean="0">
                <a:solidFill>
                  <a:prstClr val="black"/>
                </a:solidFill>
              </a:rPr>
              <a:t>iterals</a:t>
            </a:r>
          </a:p>
          <a:p>
            <a:pPr marL="742950" lvl="1" indent="-285750">
              <a:buFont typeface="Arial" panose="020B0604020202020204" pitchFamily="34" charset="0"/>
              <a:buChar char="•"/>
            </a:pPr>
            <a:endParaRPr lang="en-US"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Need to choose the right number of topics (K) to represent the lexicons</a:t>
            </a:r>
            <a:endParaRPr lang="en-US" dirty="0">
              <a:solidFill>
                <a:prstClr val="black"/>
              </a:solidFill>
            </a:endParaRP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endParaRPr lang="en-US" dirty="0" smtClean="0">
              <a:solidFill>
                <a:prstClr val="black"/>
              </a:solidFill>
            </a:endParaRPr>
          </a:p>
        </p:txBody>
      </p:sp>
    </p:spTree>
    <p:extLst>
      <p:ext uri="{BB962C8B-B14F-4D97-AF65-F5344CB8AC3E}">
        <p14:creationId xmlns:p14="http://schemas.microsoft.com/office/powerpoint/2010/main" val="172007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947629043"/>
              </p:ext>
            </p:extLst>
          </p:nvPr>
        </p:nvGraphicFramePr>
        <p:xfrm>
          <a:off x="2064285" y="445363"/>
          <a:ext cx="50292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3200" dirty="0" smtClean="0"/>
              <a:t>Case Study</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15</a:t>
            </a:fld>
            <a:endParaRPr lang="en-US" dirty="0">
              <a:solidFill>
                <a:prstClr val="black">
                  <a:lumMod val="85000"/>
                  <a:lumOff val="15000"/>
                </a:prstClr>
              </a:solidFill>
            </a:endParaRPr>
          </a:p>
        </p:txBody>
      </p:sp>
      <p:sp>
        <p:nvSpPr>
          <p:cNvPr id="8" name="Rectangle 7"/>
          <p:cNvSpPr/>
          <p:nvPr/>
        </p:nvSpPr>
        <p:spPr>
          <a:xfrm>
            <a:off x="692685" y="1537563"/>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6 Open Source Systems; </a:t>
            </a:r>
          </a:p>
          <a:p>
            <a:pPr algn="ctr"/>
            <a:r>
              <a:rPr lang="en-US" dirty="0" smtClean="0">
                <a:solidFill>
                  <a:prstClr val="white"/>
                </a:solidFill>
              </a:rPr>
              <a:t>618 Features</a:t>
            </a:r>
            <a:endParaRPr lang="en-US" dirty="0">
              <a:solidFill>
                <a:prstClr val="white"/>
              </a:solidFill>
            </a:endParaRPr>
          </a:p>
        </p:txBody>
      </p:sp>
      <p:sp>
        <p:nvSpPr>
          <p:cNvPr id="9" name="Right Arrow 8"/>
          <p:cNvSpPr/>
          <p:nvPr/>
        </p:nvSpPr>
        <p:spPr>
          <a:xfrm>
            <a:off x="2571750" y="1689963"/>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6153150" y="1689963"/>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788685" y="1537563"/>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Compared Results to </a:t>
            </a:r>
            <a:r>
              <a:rPr lang="en-US" dirty="0" err="1" smtClean="0">
                <a:solidFill>
                  <a:prstClr val="white"/>
                </a:solidFill>
              </a:rPr>
              <a:t>Goldsets</a:t>
            </a:r>
            <a:endParaRPr lang="en-US" dirty="0">
              <a:solidFill>
                <a:prstClr val="white"/>
              </a:solidFill>
            </a:endParaRPr>
          </a:p>
        </p:txBody>
      </p:sp>
      <p:sp>
        <p:nvSpPr>
          <p:cNvPr id="14" name="TextBox 13"/>
          <p:cNvSpPr txBox="1"/>
          <p:nvPr/>
        </p:nvSpPr>
        <p:spPr>
          <a:xfrm>
            <a:off x="600074" y="3581400"/>
            <a:ext cx="8074711" cy="2308324"/>
          </a:xfrm>
          <a:prstGeom prst="rect">
            <a:avLst/>
          </a:prstGeom>
          <a:noFill/>
        </p:spPr>
        <p:txBody>
          <a:bodyPr wrap="none" rtlCol="0">
            <a:spAutoFit/>
          </a:bodyPr>
          <a:lstStyle/>
          <a:p>
            <a:pPr marL="285750" indent="-285750">
              <a:buClr>
                <a:srgbClr val="AD0101"/>
              </a:buClr>
              <a:buFont typeface="Arial" panose="020B0604020202020204" pitchFamily="34" charset="0"/>
              <a:buChar char="•"/>
            </a:pPr>
            <a:r>
              <a:rPr lang="en-US" dirty="0" smtClean="0">
                <a:solidFill>
                  <a:prstClr val="black"/>
                </a:solidFill>
              </a:rPr>
              <a:t>Open Source Systems varied by size and domain</a:t>
            </a:r>
          </a:p>
          <a:p>
            <a:pPr marL="285750" indent="-285750">
              <a:buClr>
                <a:srgbClr val="AD0101"/>
              </a:buClr>
              <a:buFont typeface="Arial" panose="020B0604020202020204" pitchFamily="34" charset="0"/>
              <a:buChar char="•"/>
            </a:pPr>
            <a:endParaRPr lang="en-US"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Varied one of Query, </a:t>
            </a:r>
            <a:r>
              <a:rPr lang="el-GR" dirty="0">
                <a:solidFill>
                  <a:prstClr val="black"/>
                </a:solidFill>
                <a:cs typeface="Times New Roman"/>
              </a:rPr>
              <a:t>α</a:t>
            </a:r>
            <a:r>
              <a:rPr lang="en-US" dirty="0">
                <a:solidFill>
                  <a:prstClr val="black"/>
                </a:solidFill>
                <a:cs typeface="Times New Roman"/>
              </a:rPr>
              <a:t> and </a:t>
            </a:r>
            <a:r>
              <a:rPr lang="el-GR" dirty="0" smtClean="0">
                <a:solidFill>
                  <a:prstClr val="black"/>
                </a:solidFill>
                <a:cs typeface="Times New Roman"/>
              </a:rPr>
              <a:t>β</a:t>
            </a:r>
            <a:r>
              <a:rPr lang="en-US" dirty="0" smtClean="0">
                <a:solidFill>
                  <a:prstClr val="black"/>
                </a:solidFill>
                <a:cs typeface="Times New Roman"/>
              </a:rPr>
              <a:t>, or Text Extractor and K, while controlling other two</a:t>
            </a:r>
          </a:p>
          <a:p>
            <a:pPr marL="285750" indent="-285750">
              <a:buClr>
                <a:srgbClr val="AD0101"/>
              </a:buClr>
              <a:buFont typeface="Arial" panose="020B0604020202020204" pitchFamily="34" charset="0"/>
              <a:buChar char="•"/>
            </a:pPr>
            <a:endParaRPr lang="en-US" dirty="0" smtClean="0">
              <a:solidFill>
                <a:prstClr val="black"/>
              </a:solidFill>
              <a:cs typeface="Times New Roman"/>
            </a:endParaRPr>
          </a:p>
          <a:p>
            <a:pPr marL="285750" indent="-285750">
              <a:buClr>
                <a:srgbClr val="AD0101"/>
              </a:buClr>
              <a:buFont typeface="Arial" panose="020B0604020202020204" pitchFamily="34" charset="0"/>
              <a:buChar char="•"/>
            </a:pPr>
            <a:r>
              <a:rPr lang="en-US" dirty="0" smtClean="0">
                <a:solidFill>
                  <a:prstClr val="black"/>
                </a:solidFill>
                <a:cs typeface="Times New Roman"/>
              </a:rPr>
              <a:t>Compared results of the concept location to a known set of relevant methods</a:t>
            </a:r>
          </a:p>
          <a:p>
            <a:endParaRPr lang="en-US" dirty="0" smtClean="0">
              <a:solidFill>
                <a:prstClr val="black"/>
              </a:solidFill>
              <a:cs typeface="Times New Roman"/>
            </a:endParaRPr>
          </a:p>
          <a:p>
            <a:r>
              <a:rPr lang="en-US" dirty="0" smtClean="0">
                <a:solidFill>
                  <a:prstClr val="black"/>
                </a:solidFill>
                <a:cs typeface="Times New Roman"/>
              </a:rPr>
              <a:t> </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3891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animBg="1"/>
      <p:bldP spid="9"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Recommendations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4832105"/>
              </p:ext>
            </p:extLst>
          </p:nvPr>
        </p:nvGraphicFramePr>
        <p:xfrm>
          <a:off x="762000" y="762000"/>
          <a:ext cx="7543800" cy="2479040"/>
        </p:xfrm>
        <a:graphic>
          <a:graphicData uri="http://schemas.openxmlformats.org/drawingml/2006/table">
            <a:tbl>
              <a:tblPr firstRow="1" bandRow="1">
                <a:tableStyleId>{5C22544A-7EE6-4342-B048-85BDC9FD1C3A}</a:tableStyleId>
              </a:tblPr>
              <a:tblGrid>
                <a:gridCol w="1066800"/>
                <a:gridCol w="914400"/>
                <a:gridCol w="990600"/>
                <a:gridCol w="1066800"/>
                <a:gridCol w="609600"/>
                <a:gridCol w="1143000"/>
                <a:gridCol w="609600"/>
                <a:gridCol w="533400"/>
                <a:gridCol w="609600"/>
              </a:tblGrid>
              <a:tr h="370840">
                <a:tc>
                  <a:txBody>
                    <a:bodyPr/>
                    <a:lstStyle/>
                    <a:p>
                      <a:r>
                        <a:rPr lang="en-US" sz="1600" dirty="0" smtClean="0"/>
                        <a:t>Size</a:t>
                      </a:r>
                      <a:endParaRPr lang="en-US" sz="1600" dirty="0"/>
                    </a:p>
                  </a:txBody>
                  <a:tcPr/>
                </a:tc>
                <a:tc>
                  <a:txBody>
                    <a:bodyPr/>
                    <a:lstStyle/>
                    <a:p>
                      <a:r>
                        <a:rPr lang="en-US" sz="1600" dirty="0" smtClean="0"/>
                        <a:t>KLOC</a:t>
                      </a:r>
                      <a:endParaRPr lang="en-US" sz="1600" dirty="0"/>
                    </a:p>
                  </a:txBody>
                  <a:tcPr/>
                </a:tc>
                <a:tc>
                  <a:txBody>
                    <a:bodyPr/>
                    <a:lstStyle/>
                    <a:p>
                      <a:r>
                        <a:rPr lang="en-US" sz="1600" dirty="0" smtClean="0"/>
                        <a:t>Unique Terms</a:t>
                      </a:r>
                      <a:endParaRPr lang="en-US" sz="1600" dirty="0"/>
                    </a:p>
                  </a:txBody>
                  <a:tcPr/>
                </a:tc>
                <a:tc>
                  <a:txBody>
                    <a:bodyPr/>
                    <a:lstStyle/>
                    <a:p>
                      <a:r>
                        <a:rPr lang="en-US" sz="1600" dirty="0" smtClean="0"/>
                        <a:t>Term Usages</a:t>
                      </a:r>
                      <a:endParaRPr lang="en-US" sz="1600" dirty="0"/>
                    </a:p>
                  </a:txBody>
                  <a:tcPr/>
                </a:tc>
                <a:tc>
                  <a:txBody>
                    <a:bodyPr/>
                    <a:lstStyle/>
                    <a:p>
                      <a:r>
                        <a:rPr lang="en-US" sz="1600" dirty="0" smtClean="0"/>
                        <a:t>Text</a:t>
                      </a:r>
                      <a:endParaRPr lang="en-US" sz="1600" dirty="0"/>
                    </a:p>
                  </a:txBody>
                  <a:tcPr/>
                </a:tc>
                <a:tc>
                  <a:txBody>
                    <a:bodyPr/>
                    <a:lstStyle/>
                    <a:p>
                      <a:r>
                        <a:rPr lang="en-US" sz="1600" dirty="0" smtClean="0"/>
                        <a:t>Queries</a:t>
                      </a:r>
                      <a:endParaRPr lang="en-US" sz="1600" dirty="0"/>
                    </a:p>
                  </a:txBody>
                  <a:tcPr/>
                </a:tc>
                <a:tc>
                  <a:txBody>
                    <a:bodyPr/>
                    <a:lstStyle/>
                    <a:p>
                      <a:r>
                        <a:rPr lang="en-US" sz="1600" dirty="0" smtClean="0"/>
                        <a:t>K</a:t>
                      </a:r>
                      <a:endParaRPr lang="en-US" sz="1600" dirty="0"/>
                    </a:p>
                  </a:txBody>
                  <a:tcPr/>
                </a:tc>
                <a:tc>
                  <a:txBody>
                    <a:bodyPr/>
                    <a:lstStyle/>
                    <a:p>
                      <a:r>
                        <a:rPr lang="el-GR" sz="1600" dirty="0" smtClean="0"/>
                        <a:t>α</a:t>
                      </a:r>
                      <a:endParaRPr lang="en-US" sz="1600" dirty="0"/>
                    </a:p>
                  </a:txBody>
                  <a:tcPr/>
                </a:tc>
                <a:tc>
                  <a:txBody>
                    <a:bodyPr/>
                    <a:lstStyle/>
                    <a:p>
                      <a:r>
                        <a:rPr lang="el-GR" sz="1600" dirty="0" smtClean="0"/>
                        <a:t>β</a:t>
                      </a:r>
                      <a:endParaRPr lang="en-US" sz="1600" dirty="0"/>
                    </a:p>
                  </a:txBody>
                  <a:tcPr/>
                </a:tc>
              </a:tr>
              <a:tr h="370840">
                <a:tc>
                  <a:txBody>
                    <a:bodyPr/>
                    <a:lstStyle/>
                    <a:p>
                      <a:r>
                        <a:rPr lang="en-US" sz="1600" dirty="0" smtClean="0">
                          <a:latin typeface="inherit"/>
                        </a:rPr>
                        <a:t>Small</a:t>
                      </a:r>
                      <a:endParaRPr lang="en-US" sz="1600" dirty="0">
                        <a:latin typeface="inherit"/>
                      </a:endParaRPr>
                    </a:p>
                  </a:txBody>
                  <a:tcPr/>
                </a:tc>
                <a:tc>
                  <a:txBody>
                    <a:bodyPr/>
                    <a:lstStyle/>
                    <a:p>
                      <a:r>
                        <a:rPr lang="en-US" sz="1600" dirty="0" smtClean="0">
                          <a:latin typeface="inherit"/>
                        </a:rPr>
                        <a:t>&lt;100</a:t>
                      </a:r>
                      <a:endParaRPr lang="en-US" sz="1600" dirty="0">
                        <a:latin typeface="inherit"/>
                      </a:endParaRPr>
                    </a:p>
                  </a:txBody>
                  <a:tcPr/>
                </a:tc>
                <a:tc>
                  <a:txBody>
                    <a:bodyPr/>
                    <a:lstStyle/>
                    <a:p>
                      <a:r>
                        <a:rPr lang="en-US" sz="1600" dirty="0" smtClean="0">
                          <a:latin typeface="inherit"/>
                        </a:rPr>
                        <a:t>&lt;10,000</a:t>
                      </a:r>
                      <a:endParaRPr lang="en-US" sz="1600" dirty="0">
                        <a:latin typeface="inherit"/>
                      </a:endParaRPr>
                    </a:p>
                  </a:txBody>
                  <a:tcPr/>
                </a:tc>
                <a:tc>
                  <a:txBody>
                    <a:bodyPr/>
                    <a:lstStyle/>
                    <a:p>
                      <a:r>
                        <a:rPr lang="en-US" sz="1600" dirty="0" smtClean="0">
                          <a:latin typeface="inherit"/>
                        </a:rPr>
                        <a:t>&lt;200,000</a:t>
                      </a:r>
                      <a:endParaRPr lang="en-US" sz="1600" dirty="0">
                        <a:latin typeface="inherit"/>
                      </a:endParaRPr>
                    </a:p>
                  </a:txBody>
                  <a:tcPr/>
                </a:tc>
                <a:tc>
                  <a:txBody>
                    <a:bodyPr/>
                    <a:lstStyle/>
                    <a:p>
                      <a:r>
                        <a:rPr lang="en-US" sz="1600" dirty="0" smtClean="0">
                          <a:latin typeface="inherit"/>
                        </a:rPr>
                        <a:t>ICL</a:t>
                      </a:r>
                      <a:endParaRPr lang="en-US" sz="1600" dirty="0">
                        <a:latin typeface="inherit"/>
                      </a:endParaRPr>
                    </a:p>
                  </a:txBody>
                  <a:tcPr/>
                </a:tc>
                <a:tc>
                  <a:txBody>
                    <a:bodyPr/>
                    <a:lstStyle/>
                    <a:p>
                      <a:r>
                        <a:rPr lang="en-US" sz="1600" dirty="0" smtClean="0">
                          <a:latin typeface="inherit"/>
                        </a:rPr>
                        <a:t>Combined</a:t>
                      </a:r>
                      <a:endParaRPr lang="en-US" sz="1600" dirty="0">
                        <a:latin typeface="inherit"/>
                      </a:endParaRPr>
                    </a:p>
                  </a:txBody>
                  <a:tcPr/>
                </a:tc>
                <a:tc>
                  <a:txBody>
                    <a:bodyPr/>
                    <a:lstStyle/>
                    <a:p>
                      <a:r>
                        <a:rPr lang="en-US" sz="1600" dirty="0" smtClean="0">
                          <a:latin typeface="inherit"/>
                        </a:rPr>
                        <a:t>300</a:t>
                      </a:r>
                      <a:endParaRPr lang="en-US" sz="1600" dirty="0">
                        <a:latin typeface="inherit"/>
                      </a:endParaRPr>
                    </a:p>
                  </a:txBody>
                  <a:tcPr/>
                </a:tc>
                <a:tc>
                  <a:txBody>
                    <a:bodyPr/>
                    <a:lstStyle/>
                    <a:p>
                      <a:r>
                        <a:rPr lang="en-US" sz="1600" dirty="0" smtClean="0">
                          <a:latin typeface="inherit"/>
                        </a:rPr>
                        <a:t>1.0</a:t>
                      </a:r>
                      <a:endParaRPr lang="en-US" sz="1600" dirty="0">
                        <a:latin typeface="inherit"/>
                      </a:endParaRPr>
                    </a:p>
                  </a:txBody>
                  <a:tcPr/>
                </a:tc>
                <a:tc>
                  <a:txBody>
                    <a:bodyPr/>
                    <a:lstStyle/>
                    <a:p>
                      <a:r>
                        <a:rPr lang="en-US" sz="1600" dirty="0" smtClean="0">
                          <a:latin typeface="inherit"/>
                        </a:rPr>
                        <a:t>0.5</a:t>
                      </a:r>
                      <a:endParaRPr lang="en-US" sz="1600" dirty="0">
                        <a:latin typeface="inherit"/>
                      </a:endParaRPr>
                    </a:p>
                  </a:txBody>
                  <a:tcPr/>
                </a:tc>
              </a:tr>
              <a:tr h="370840">
                <a:tc>
                  <a:txBody>
                    <a:bodyPr/>
                    <a:lstStyle/>
                    <a:p>
                      <a:r>
                        <a:rPr lang="en-US" sz="1600" dirty="0" smtClean="0">
                          <a:latin typeface="inherit"/>
                        </a:rPr>
                        <a:t>Small-Medium</a:t>
                      </a:r>
                      <a:endParaRPr lang="en-US" sz="1600" dirty="0">
                        <a:latin typeface="inherit"/>
                      </a:endParaRPr>
                    </a:p>
                  </a:txBody>
                  <a:tcPr/>
                </a:tc>
                <a:tc>
                  <a:txBody>
                    <a:bodyPr/>
                    <a:lstStyle/>
                    <a:p>
                      <a:r>
                        <a:rPr lang="en-US" sz="1600" dirty="0" smtClean="0">
                          <a:latin typeface="inherit"/>
                        </a:rPr>
                        <a:t>&lt;200</a:t>
                      </a:r>
                      <a:endParaRPr lang="en-US" sz="1600" dirty="0">
                        <a:latin typeface="inherit"/>
                      </a:endParaRPr>
                    </a:p>
                  </a:txBody>
                  <a:tcPr/>
                </a:tc>
                <a:tc>
                  <a:txBody>
                    <a:bodyPr/>
                    <a:lstStyle/>
                    <a:p>
                      <a:r>
                        <a:rPr lang="en-US" sz="1600" dirty="0" smtClean="0">
                          <a:latin typeface="inherit"/>
                        </a:rPr>
                        <a:t>~10,000</a:t>
                      </a:r>
                      <a:endParaRPr lang="en-US" sz="1600" dirty="0">
                        <a:latin typeface="inherit"/>
                      </a:endParaRPr>
                    </a:p>
                  </a:txBody>
                  <a:tcPr/>
                </a:tc>
                <a:tc>
                  <a:txBody>
                    <a:bodyPr/>
                    <a:lstStyle/>
                    <a:p>
                      <a:r>
                        <a:rPr lang="en-US" sz="1600" dirty="0" smtClean="0">
                          <a:latin typeface="inherit"/>
                        </a:rPr>
                        <a:t>&lt;500,000</a:t>
                      </a:r>
                      <a:endParaRPr lang="en-US" sz="1600" dirty="0">
                        <a:latin typeface="inherit"/>
                      </a:endParaRPr>
                    </a:p>
                  </a:txBody>
                  <a:tcPr/>
                </a:tc>
                <a:tc>
                  <a:txBody>
                    <a:bodyPr/>
                    <a:lstStyle/>
                    <a:p>
                      <a:r>
                        <a:rPr lang="en-US" sz="1600" dirty="0" smtClean="0">
                          <a:latin typeface="inherit"/>
                        </a:rPr>
                        <a:t>ICL</a:t>
                      </a:r>
                      <a:endParaRPr lang="en-US" sz="1600" dirty="0">
                        <a:latin typeface="inherit"/>
                      </a:endParaRPr>
                    </a:p>
                  </a:txBody>
                  <a:tcPr/>
                </a:tc>
                <a:tc>
                  <a:txBody>
                    <a:bodyPr/>
                    <a:lstStyle/>
                    <a:p>
                      <a:r>
                        <a:rPr lang="en-US" sz="1600" dirty="0" smtClean="0">
                          <a:latin typeface="inherit"/>
                        </a:rPr>
                        <a:t>Combined</a:t>
                      </a:r>
                      <a:endParaRPr lang="en-US" sz="1600" dirty="0">
                        <a:latin typeface="inherit"/>
                      </a:endParaRPr>
                    </a:p>
                  </a:txBody>
                  <a:tcPr/>
                </a:tc>
                <a:tc>
                  <a:txBody>
                    <a:bodyPr/>
                    <a:lstStyle/>
                    <a:p>
                      <a:r>
                        <a:rPr lang="en-US" sz="1600" dirty="0" smtClean="0">
                          <a:latin typeface="inherit"/>
                        </a:rPr>
                        <a:t>400</a:t>
                      </a:r>
                      <a:endParaRPr lang="en-US" sz="1600" dirty="0">
                        <a:latin typeface="inherit"/>
                      </a:endParaRPr>
                    </a:p>
                  </a:txBody>
                  <a:tcPr/>
                </a:tc>
                <a:tc>
                  <a:txBody>
                    <a:bodyPr/>
                    <a:lstStyle/>
                    <a:p>
                      <a:r>
                        <a:rPr lang="en-US" sz="1600" dirty="0" smtClean="0">
                          <a:latin typeface="inherit"/>
                        </a:rPr>
                        <a:t>1.0</a:t>
                      </a:r>
                      <a:endParaRPr lang="en-US" sz="1600" dirty="0">
                        <a:latin typeface="inherit"/>
                      </a:endParaRPr>
                    </a:p>
                  </a:txBody>
                  <a:tcPr/>
                </a:tc>
                <a:tc>
                  <a:txBody>
                    <a:bodyPr/>
                    <a:lstStyle/>
                    <a:p>
                      <a:r>
                        <a:rPr lang="en-US" sz="1600" dirty="0" smtClean="0">
                          <a:latin typeface="inherit"/>
                        </a:rPr>
                        <a:t>0.25</a:t>
                      </a:r>
                      <a:endParaRPr lang="en-US" sz="1600" dirty="0">
                        <a:latin typeface="inherit"/>
                      </a:endParaRPr>
                    </a:p>
                  </a:txBody>
                  <a:tcPr/>
                </a:tc>
              </a:tr>
              <a:tr h="370840">
                <a:tc>
                  <a:txBody>
                    <a:bodyPr/>
                    <a:lstStyle/>
                    <a:p>
                      <a:r>
                        <a:rPr lang="en-US" sz="1600" dirty="0" smtClean="0">
                          <a:latin typeface="inherit"/>
                        </a:rPr>
                        <a:t>Medium-Large</a:t>
                      </a:r>
                      <a:endParaRPr lang="en-US" sz="1600" dirty="0">
                        <a:latin typeface="inherit"/>
                      </a:endParaRPr>
                    </a:p>
                  </a:txBody>
                  <a:tcPr/>
                </a:tc>
                <a:tc>
                  <a:txBody>
                    <a:bodyPr/>
                    <a:lstStyle/>
                    <a:p>
                      <a:r>
                        <a:rPr lang="en-US" sz="1600" dirty="0" smtClean="0">
                          <a:latin typeface="inherit"/>
                        </a:rPr>
                        <a:t>&gt;200</a:t>
                      </a:r>
                      <a:endParaRPr lang="en-US" sz="1600" dirty="0">
                        <a:latin typeface="inherit"/>
                      </a:endParaRPr>
                    </a:p>
                  </a:txBody>
                  <a:tcPr/>
                </a:tc>
                <a:tc>
                  <a:txBody>
                    <a:bodyPr/>
                    <a:lstStyle/>
                    <a:p>
                      <a:r>
                        <a:rPr lang="en-US" sz="1600" dirty="0" smtClean="0">
                          <a:latin typeface="inherit"/>
                        </a:rPr>
                        <a:t>&gt;10,000</a:t>
                      </a:r>
                      <a:endParaRPr lang="en-US" sz="1600" dirty="0">
                        <a:latin typeface="inherit"/>
                      </a:endParaRPr>
                    </a:p>
                  </a:txBody>
                  <a:tcPr/>
                </a:tc>
                <a:tc>
                  <a:txBody>
                    <a:bodyPr/>
                    <a:lstStyle/>
                    <a:p>
                      <a:r>
                        <a:rPr lang="en-US" sz="1600" dirty="0" smtClean="0">
                          <a:latin typeface="inherit"/>
                        </a:rPr>
                        <a:t>&gt;500,000</a:t>
                      </a:r>
                      <a:endParaRPr lang="en-US" sz="1600" dirty="0">
                        <a:latin typeface="inherit"/>
                      </a:endParaRPr>
                    </a:p>
                  </a:txBody>
                  <a:tcPr/>
                </a:tc>
                <a:tc>
                  <a:txBody>
                    <a:bodyPr/>
                    <a:lstStyle/>
                    <a:p>
                      <a:r>
                        <a:rPr lang="en-US" sz="1600" dirty="0" smtClean="0">
                          <a:latin typeface="inherit"/>
                        </a:rPr>
                        <a:t>ICL</a:t>
                      </a:r>
                      <a:endParaRPr lang="en-US" sz="1600" dirty="0">
                        <a:latin typeface="inherit"/>
                      </a:endParaRPr>
                    </a:p>
                  </a:txBody>
                  <a:tcPr/>
                </a:tc>
                <a:tc>
                  <a:txBody>
                    <a:bodyPr/>
                    <a:lstStyle/>
                    <a:p>
                      <a:r>
                        <a:rPr lang="en-US" sz="1600" dirty="0" smtClean="0">
                          <a:latin typeface="inherit"/>
                        </a:rPr>
                        <a:t>Combined</a:t>
                      </a:r>
                      <a:endParaRPr lang="en-US" sz="1600" dirty="0">
                        <a:latin typeface="inherit"/>
                      </a:endParaRPr>
                    </a:p>
                  </a:txBody>
                  <a:tcPr/>
                </a:tc>
                <a:tc>
                  <a:txBody>
                    <a:bodyPr/>
                    <a:lstStyle/>
                    <a:p>
                      <a:r>
                        <a:rPr lang="en-US" sz="1600" dirty="0" smtClean="0">
                          <a:latin typeface="inherit"/>
                        </a:rPr>
                        <a:t>500</a:t>
                      </a:r>
                      <a:endParaRPr lang="en-US" sz="1600" dirty="0">
                        <a:latin typeface="inherit"/>
                      </a:endParaRPr>
                    </a:p>
                  </a:txBody>
                  <a:tcPr/>
                </a:tc>
                <a:tc>
                  <a:txBody>
                    <a:bodyPr/>
                    <a:lstStyle/>
                    <a:p>
                      <a:r>
                        <a:rPr lang="en-US" sz="1600" dirty="0" smtClean="0">
                          <a:latin typeface="inherit"/>
                        </a:rPr>
                        <a:t>1.0</a:t>
                      </a:r>
                      <a:endParaRPr lang="en-US" sz="1600" dirty="0">
                        <a:latin typeface="inherit"/>
                      </a:endParaRPr>
                    </a:p>
                  </a:txBody>
                  <a:tcPr/>
                </a:tc>
                <a:tc>
                  <a:txBody>
                    <a:bodyPr/>
                    <a:lstStyle/>
                    <a:p>
                      <a:r>
                        <a:rPr lang="en-US" sz="1600" dirty="0" smtClean="0">
                          <a:latin typeface="inherit"/>
                        </a:rPr>
                        <a:t>0.1</a:t>
                      </a:r>
                      <a:endParaRPr lang="en-US" sz="1600" dirty="0">
                        <a:latin typeface="inherit"/>
                      </a:endParaRPr>
                    </a:p>
                  </a:txBody>
                  <a:tcPr/>
                </a:tc>
              </a:tr>
              <a:tr h="370840">
                <a:tc>
                  <a:txBody>
                    <a:bodyPr/>
                    <a:lstStyle/>
                    <a:p>
                      <a:r>
                        <a:rPr lang="en-US" sz="1600" dirty="0" smtClean="0">
                          <a:latin typeface="inherit"/>
                        </a:rPr>
                        <a:t>Large</a:t>
                      </a:r>
                      <a:endParaRPr lang="en-US" sz="1600" dirty="0">
                        <a:latin typeface="inherit"/>
                      </a:endParaRPr>
                    </a:p>
                  </a:txBody>
                  <a:tcPr/>
                </a:tc>
                <a:tc>
                  <a:txBody>
                    <a:bodyPr/>
                    <a:lstStyle/>
                    <a:p>
                      <a:r>
                        <a:rPr lang="en-US" sz="1600" dirty="0" smtClean="0">
                          <a:latin typeface="inherit"/>
                        </a:rPr>
                        <a:t>&gt;1,000</a:t>
                      </a:r>
                      <a:endParaRPr lang="en-US" sz="1600" dirty="0">
                        <a:latin typeface="inherit"/>
                      </a:endParaRPr>
                    </a:p>
                  </a:txBody>
                  <a:tcPr/>
                </a:tc>
                <a:tc>
                  <a:txBody>
                    <a:bodyPr/>
                    <a:lstStyle/>
                    <a:p>
                      <a:r>
                        <a:rPr lang="en-US" sz="1600" dirty="0" smtClean="0">
                          <a:latin typeface="inherit"/>
                        </a:rPr>
                        <a:t>&gt;10,000</a:t>
                      </a:r>
                      <a:endParaRPr lang="en-US" sz="1600" dirty="0">
                        <a:latin typeface="inherit"/>
                      </a:endParaRPr>
                    </a:p>
                  </a:txBody>
                  <a:tcPr/>
                </a:tc>
                <a:tc>
                  <a:txBody>
                    <a:bodyPr/>
                    <a:lstStyle/>
                    <a:p>
                      <a:r>
                        <a:rPr lang="en-US" sz="1600" dirty="0" smtClean="0">
                          <a:latin typeface="inherit"/>
                        </a:rPr>
                        <a:t>&gt;500,000</a:t>
                      </a:r>
                      <a:endParaRPr lang="en-US" sz="1600" dirty="0">
                        <a:latin typeface="inherit"/>
                      </a:endParaRPr>
                    </a:p>
                  </a:txBody>
                  <a:tcPr/>
                </a:tc>
                <a:tc>
                  <a:txBody>
                    <a:bodyPr/>
                    <a:lstStyle/>
                    <a:p>
                      <a:r>
                        <a:rPr lang="en-US" sz="1600" dirty="0" smtClean="0">
                          <a:latin typeface="inherit"/>
                        </a:rPr>
                        <a:t>ICL</a:t>
                      </a:r>
                      <a:endParaRPr lang="en-US" sz="1600" dirty="0">
                        <a:latin typeface="inherit"/>
                      </a:endParaRPr>
                    </a:p>
                  </a:txBody>
                  <a:tcPr/>
                </a:tc>
                <a:tc>
                  <a:txBody>
                    <a:bodyPr/>
                    <a:lstStyle/>
                    <a:p>
                      <a:r>
                        <a:rPr lang="en-US" sz="1600" dirty="0" smtClean="0">
                          <a:latin typeface="inherit"/>
                        </a:rPr>
                        <a:t>Combined</a:t>
                      </a:r>
                      <a:endParaRPr lang="en-US" sz="1600" dirty="0">
                        <a:latin typeface="inherit"/>
                      </a:endParaRPr>
                    </a:p>
                  </a:txBody>
                  <a:tcPr/>
                </a:tc>
                <a:tc>
                  <a:txBody>
                    <a:bodyPr/>
                    <a:lstStyle/>
                    <a:p>
                      <a:r>
                        <a:rPr lang="en-US" sz="1600" dirty="0" smtClean="0">
                          <a:latin typeface="inherit"/>
                        </a:rPr>
                        <a:t>500</a:t>
                      </a:r>
                      <a:endParaRPr lang="en-US" sz="1600" dirty="0">
                        <a:latin typeface="inherit"/>
                      </a:endParaRPr>
                    </a:p>
                  </a:txBody>
                  <a:tcPr/>
                </a:tc>
                <a:tc>
                  <a:txBody>
                    <a:bodyPr/>
                    <a:lstStyle/>
                    <a:p>
                      <a:r>
                        <a:rPr lang="en-US" sz="1600" dirty="0" smtClean="0">
                          <a:latin typeface="inherit"/>
                        </a:rPr>
                        <a:t>1.0</a:t>
                      </a:r>
                      <a:endParaRPr lang="en-US" sz="1600" dirty="0">
                        <a:latin typeface="inherit"/>
                      </a:endParaRPr>
                    </a:p>
                  </a:txBody>
                  <a:tcPr/>
                </a:tc>
                <a:tc>
                  <a:txBody>
                    <a:bodyPr/>
                    <a:lstStyle/>
                    <a:p>
                      <a:r>
                        <a:rPr lang="en-US" sz="1600" dirty="0" smtClean="0">
                          <a:latin typeface="inherit"/>
                        </a:rPr>
                        <a:t>0.1</a:t>
                      </a:r>
                      <a:endParaRPr lang="en-US" sz="1600" dirty="0">
                        <a:latin typeface="inherit"/>
                      </a:endParaRPr>
                    </a:p>
                  </a:txBody>
                  <a:tcPr/>
                </a:tc>
              </a:tr>
            </a:tbl>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16</a:t>
            </a:fld>
            <a:endParaRPr lang="en-US" dirty="0">
              <a:solidFill>
                <a:prstClr val="black">
                  <a:lumMod val="85000"/>
                  <a:lumOff val="15000"/>
                </a:prstClr>
              </a:solidFill>
            </a:endParaRPr>
          </a:p>
        </p:txBody>
      </p:sp>
      <p:sp>
        <p:nvSpPr>
          <p:cNvPr id="3" name="TextBox 2"/>
          <p:cNvSpPr txBox="1"/>
          <p:nvPr/>
        </p:nvSpPr>
        <p:spPr>
          <a:xfrm>
            <a:off x="1905000" y="3429000"/>
            <a:ext cx="5532348" cy="1477328"/>
          </a:xfrm>
          <a:prstGeom prst="rect">
            <a:avLst/>
          </a:prstGeom>
          <a:noFill/>
        </p:spPr>
        <p:txBody>
          <a:bodyPr wrap="none" rtlCol="0">
            <a:spAutoFit/>
          </a:bodyPr>
          <a:lstStyle/>
          <a:p>
            <a:pPr marL="285750" indent="-285750">
              <a:buClr>
                <a:srgbClr val="AD0101"/>
              </a:buClr>
              <a:buFont typeface="Arial" panose="020B0604020202020204" pitchFamily="34" charset="0"/>
              <a:buChar char="•"/>
            </a:pPr>
            <a:r>
              <a:rPr lang="en-US" dirty="0" smtClean="0">
                <a:solidFill>
                  <a:prstClr val="black"/>
                </a:solidFill>
              </a:rPr>
              <a:t>Always use combined for queries</a:t>
            </a:r>
          </a:p>
          <a:p>
            <a:pPr marL="285750" indent="-285750">
              <a:buClr>
                <a:srgbClr val="AD0101"/>
              </a:buClr>
              <a:buFont typeface="Arial" panose="020B0604020202020204" pitchFamily="34" charset="0"/>
              <a:buChar char="•"/>
            </a:pPr>
            <a:endParaRPr lang="en-US"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Always extract identifiers, comments, and literals</a:t>
            </a:r>
          </a:p>
          <a:p>
            <a:pPr marL="285750" indent="-285750">
              <a:buClr>
                <a:srgbClr val="AD0101"/>
              </a:buClr>
              <a:buFont typeface="Arial" panose="020B0604020202020204" pitchFamily="34" charset="0"/>
              <a:buChar char="•"/>
            </a:pPr>
            <a:endParaRPr lang="en-US"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Vary model parameters based on the size of the system</a:t>
            </a:r>
            <a:endParaRPr lang="en-US" dirty="0">
              <a:solidFill>
                <a:prstClr val="black"/>
              </a:solidFill>
            </a:endParaRPr>
          </a:p>
        </p:txBody>
      </p:sp>
    </p:spTree>
    <p:extLst>
      <p:ext uri="{BB962C8B-B14F-4D97-AF65-F5344CB8AC3E}">
        <p14:creationId xmlns:p14="http://schemas.microsoft.com/office/powerpoint/2010/main" val="19985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5A9AD1AA-4D7D-4D80-A729-3ACE7AF38E9F}" type="slidenum">
              <a:rPr lang="en-US" smtClean="0"/>
              <a:t>17</a:t>
            </a:fld>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Introduction</a:t>
            </a:r>
            <a:endParaRPr lang="en-US" sz="1800" dirty="0" smtClean="0"/>
          </a:p>
          <a:p>
            <a:pPr>
              <a:buFont typeface="Wingdings" panose="05000000000000000000" pitchFamily="2" charset="2"/>
              <a:buChar char="Ø"/>
            </a:pPr>
            <a:r>
              <a:rPr lang="en-US" dirty="0" smtClean="0">
                <a:solidFill>
                  <a:schemeClr val="tx1"/>
                </a:solidFill>
              </a:rPr>
              <a:t>Preliminary Study</a:t>
            </a:r>
          </a:p>
          <a:p>
            <a:pPr>
              <a:buFont typeface="Wingdings" panose="05000000000000000000" pitchFamily="2" charset="2"/>
              <a:buChar char="Ø"/>
            </a:pPr>
            <a:r>
              <a:rPr lang="en-US" dirty="0" smtClean="0">
                <a:solidFill>
                  <a:schemeClr val="tx1"/>
                </a:solidFill>
              </a:rPr>
              <a:t>Structural Weighting of LDA</a:t>
            </a:r>
          </a:p>
          <a:p>
            <a:pPr>
              <a:buFont typeface="Wingdings" panose="05000000000000000000" pitchFamily="2" charset="2"/>
              <a:buChar char="Ø"/>
            </a:pPr>
            <a:r>
              <a:rPr lang="en-US" dirty="0" smtClean="0">
                <a:solidFill>
                  <a:schemeClr val="tx1"/>
                </a:solidFill>
              </a:rPr>
              <a:t>Structured Retrieval</a:t>
            </a:r>
            <a:endParaRPr lang="en-US" dirty="0">
              <a:solidFill>
                <a:schemeClr val="tx1"/>
              </a:solidFill>
            </a:endParaRPr>
          </a:p>
          <a:p>
            <a:pPr>
              <a:buFont typeface="Wingdings" panose="05000000000000000000" pitchFamily="2" charset="2"/>
              <a:buChar char="Ø"/>
            </a:pPr>
            <a:r>
              <a:rPr lang="en-US" dirty="0" smtClean="0">
                <a:solidFill>
                  <a:schemeClr val="tx1"/>
                </a:solidFill>
              </a:rPr>
              <a:t>Conclusion </a:t>
            </a:r>
            <a:r>
              <a:rPr lang="en-US" dirty="0" smtClean="0">
                <a:solidFill>
                  <a:schemeClr val="tx1"/>
                </a:solidFill>
              </a:rPr>
              <a:t>and Future Work</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393" y="1600200"/>
            <a:ext cx="2861056" cy="2438400"/>
          </a:xfrm>
          <a:prstGeom prst="rect">
            <a:avLst/>
          </a:prstGeom>
        </p:spPr>
      </p:pic>
    </p:spTree>
    <p:extLst>
      <p:ext uri="{BB962C8B-B14F-4D97-AF65-F5344CB8AC3E}">
        <p14:creationId xmlns:p14="http://schemas.microsoft.com/office/powerpoint/2010/main" val="24562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xEl>
                                              <p:pRg st="3" end="3"/>
                                            </p:txEl>
                                          </p:spTgt>
                                        </p:tgtEl>
                                        <p:attrNameLst>
                                          <p:attrName>style.opacity</p:attrName>
                                        </p:attrNameLst>
                                      </p:cBhvr>
                                      <p:to>
                                        <p:strVal val="0.5"/>
                                      </p:to>
                                    </p:set>
                                    <p:animEffect filter="image" prLst="opacity: 0.5">
                                      <p:cBhvr rctx="IE">
                                        <p:cTn id="7" dur="indefinite"/>
                                        <p:tgtEl>
                                          <p:spTgt spid="4">
                                            <p:txEl>
                                              <p:pRg st="3" end="3"/>
                                            </p:txEl>
                                          </p:spTgt>
                                        </p:tgtEl>
                                      </p:cBhvr>
                                    </p:animEffect>
                                  </p:childTnLst>
                                </p:cTn>
                              </p:par>
                              <p:par>
                                <p:cTn id="8" presetID="9" presetClass="emph" presetSubtype="0" nodeType="withEffect">
                                  <p:stCondLst>
                                    <p:cond delay="0"/>
                                  </p:stCondLst>
                                  <p:childTnLst>
                                    <p:set>
                                      <p:cBhvr rctx="PPT">
                                        <p:cTn id="9" dur="indefinite"/>
                                        <p:tgtEl>
                                          <p:spTgt spid="4">
                                            <p:txEl>
                                              <p:pRg st="5" end="5"/>
                                            </p:txEl>
                                          </p:spTgt>
                                        </p:tgtEl>
                                        <p:attrNameLst>
                                          <p:attrName>style.opacity</p:attrName>
                                        </p:attrNameLst>
                                      </p:cBhvr>
                                      <p:to>
                                        <p:strVal val="0.5"/>
                                      </p:to>
                                    </p:set>
                                    <p:animEffect filter="image" prLst="opacity: 0.5">
                                      <p:cBhvr rctx="IE">
                                        <p:cTn id="10" dur="indefinite"/>
                                        <p:tgtEl>
                                          <p:spTgt spid="4">
                                            <p:txEl>
                                              <p:pRg st="5" end="5"/>
                                            </p:txEl>
                                          </p:spTgt>
                                        </p:tgtEl>
                                      </p:cBhvr>
                                    </p:animEffect>
                                  </p:childTnLst>
                                </p:cTn>
                              </p:par>
                              <p:par>
                                <p:cTn id="11" presetID="9" presetClass="emph" presetSubtype="0" nodeType="withEffect">
                                  <p:stCondLst>
                                    <p:cond delay="0"/>
                                  </p:stCondLst>
                                  <p:childTnLst>
                                    <p:set>
                                      <p:cBhvr rctx="PPT">
                                        <p:cTn id="12" dur="indefinite"/>
                                        <p:tgtEl>
                                          <p:spTgt spid="4">
                                            <p:txEl>
                                              <p:pRg st="6" end="6"/>
                                            </p:txEl>
                                          </p:spTgt>
                                        </p:tgtEl>
                                        <p:attrNameLst>
                                          <p:attrName>style.opacity</p:attrName>
                                        </p:attrNameLst>
                                      </p:cBhvr>
                                      <p:to>
                                        <p:strVal val="0.5"/>
                                      </p:to>
                                    </p:set>
                                    <p:animEffect filter="image" prLst="opacity: 0.5">
                                      <p:cBhvr rctx="IE">
                                        <p:cTn id="13" dur="indefinite"/>
                                        <p:tgtEl>
                                          <p:spTgt spid="4">
                                            <p:txEl>
                                              <p:pRg st="6" end="6"/>
                                            </p:txEl>
                                          </p:spTgt>
                                        </p:tgtEl>
                                      </p:cBhvr>
                                    </p:animEffect>
                                  </p:childTnLst>
                                </p:cTn>
                              </p:par>
                              <p:par>
                                <p:cTn id="14" presetID="9" presetClass="emph" presetSubtype="0" nodeType="withEffect">
                                  <p:stCondLst>
                                    <p:cond delay="0"/>
                                  </p:stCondLst>
                                  <p:childTnLst>
                                    <p:set>
                                      <p:cBhvr rctx="PPT">
                                        <p:cTn id="15" dur="indefinite"/>
                                        <p:tgtEl>
                                          <p:spTgt spid="4">
                                            <p:txEl>
                                              <p:pRg st="2" end="2"/>
                                            </p:txEl>
                                          </p:spTgt>
                                        </p:tgtEl>
                                        <p:attrNameLst>
                                          <p:attrName>style.opacity</p:attrName>
                                        </p:attrNameLst>
                                      </p:cBhvr>
                                      <p:to>
                                        <p:strVal val="0.5"/>
                                      </p:to>
                                    </p:set>
                                    <p:animEffect filter="image" prLst="opacity: 0.5">
                                      <p:cBhvr rctx="IE">
                                        <p:cTn id="16"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Problems with LDA and Source Code</a:t>
            </a:r>
            <a:endParaRPr lang="en-US" sz="3200" dirty="0"/>
          </a:p>
        </p:txBody>
      </p:sp>
      <p:sp>
        <p:nvSpPr>
          <p:cNvPr id="3" name="Content Placeholder 2"/>
          <p:cNvSpPr>
            <a:spLocks noGrp="1"/>
          </p:cNvSpPr>
          <p:nvPr>
            <p:ph idx="1"/>
          </p:nvPr>
        </p:nvSpPr>
        <p:spPr/>
        <p:txBody>
          <a:bodyPr/>
          <a:lstStyle/>
          <a:p>
            <a:r>
              <a:rPr lang="en-US" dirty="0" smtClean="0"/>
              <a:t>Proper Configuration</a:t>
            </a:r>
          </a:p>
          <a:p>
            <a:pPr lvl="2">
              <a:buFont typeface="Wingdings" panose="05000000000000000000" pitchFamily="2" charset="2"/>
              <a:buChar char="§"/>
            </a:pPr>
            <a:r>
              <a:rPr lang="en-US" dirty="0" smtClean="0"/>
              <a:t>Source of extracted text (identifiers, comments, literals)</a:t>
            </a:r>
          </a:p>
          <a:p>
            <a:pPr lvl="2">
              <a:buFont typeface="Wingdings" panose="05000000000000000000" pitchFamily="2" charset="2"/>
              <a:buChar char="§"/>
            </a:pPr>
            <a:r>
              <a:rPr lang="en-US" dirty="0" smtClean="0"/>
              <a:t>Effects of different queries (titles, descriptions, combined)</a:t>
            </a:r>
          </a:p>
          <a:p>
            <a:pPr lvl="2">
              <a:buFont typeface="Wingdings" panose="05000000000000000000" pitchFamily="2" charset="2"/>
              <a:buChar char="§"/>
            </a:pPr>
            <a:r>
              <a:rPr lang="en-US" dirty="0" smtClean="0"/>
              <a:t>Model and sampling parameters</a:t>
            </a:r>
          </a:p>
          <a:p>
            <a:pPr lvl="1"/>
            <a:endParaRPr lang="en-US" dirty="0" smtClean="0"/>
          </a:p>
          <a:p>
            <a:r>
              <a:rPr lang="en-US" dirty="0" smtClean="0"/>
              <a:t>Sparse Models (relative to natural language)</a:t>
            </a:r>
          </a:p>
          <a:p>
            <a:pPr lvl="2">
              <a:buFont typeface="Wingdings" panose="05000000000000000000" pitchFamily="2" charset="2"/>
              <a:buChar char="§"/>
            </a:pPr>
            <a:r>
              <a:rPr lang="en-US" dirty="0" smtClean="0"/>
              <a:t>Each document has fewer dominant topics</a:t>
            </a:r>
          </a:p>
          <a:p>
            <a:pPr lvl="2">
              <a:buFont typeface="Wingdings" panose="05000000000000000000" pitchFamily="2" charset="2"/>
              <a:buChar char="§"/>
            </a:pPr>
            <a:r>
              <a:rPr lang="en-US" dirty="0" smtClean="0"/>
              <a:t>Most important terms may be used the least in the document</a:t>
            </a: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18</a:t>
            </a:fld>
            <a:endParaRPr lang="en-US" dirty="0">
              <a:solidFill>
                <a:prstClr val="black">
                  <a:lumMod val="85000"/>
                  <a:lumOff val="15000"/>
                </a:prstClr>
              </a:solidFill>
            </a:endParaRPr>
          </a:p>
        </p:txBody>
      </p:sp>
    </p:spTree>
    <p:extLst>
      <p:ext uri="{BB962C8B-B14F-4D97-AF65-F5344CB8AC3E}">
        <p14:creationId xmlns:p14="http://schemas.microsoft.com/office/powerpoint/2010/main" val="19449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childTnLst>
                                    <p:set>
                                      <p:cBhvr override="childStyle">
                                        <p:cTn id="6" dur="500" fill="hold"/>
                                        <p:tgtEl>
                                          <p:spTgt spid="3">
                                            <p:txEl>
                                              <p:pRg st="5" end="5"/>
                                            </p:txEl>
                                          </p:spTgt>
                                        </p:tgtEl>
                                        <p:attrNameLst>
                                          <p:attrName>style.textDecorationUnderline</p:attrName>
                                        </p:attrNameLst>
                                      </p:cBhvr>
                                      <p:to>
                                        <p:strVal val="true"/>
                                      </p:to>
                                    </p:set>
                                  </p:childTnLst>
                                </p:cTn>
                              </p:par>
                              <p:par>
                                <p:cTn id="7" presetID="18" presetClass="emph" presetSubtype="0" fill="hold" nodeType="withEffect">
                                  <p:stCondLst>
                                    <p:cond delay="0"/>
                                  </p:stCondLst>
                                  <p:childTnLst>
                                    <p:set>
                                      <p:cBhvr override="childStyle">
                                        <p:cTn id="8" dur="500" fill="hold"/>
                                        <p:tgtEl>
                                          <p:spTgt spid="3">
                                            <p:txEl>
                                              <p:pRg st="6" end="6"/>
                                            </p:txEl>
                                          </p:spTgt>
                                        </p:tgtEl>
                                        <p:attrNameLst>
                                          <p:attrName>style.textDecorationUnderline</p:attrName>
                                        </p:attrNameLst>
                                      </p:cBhvr>
                                      <p:to>
                                        <p:strVal val="true"/>
                                      </p:to>
                                    </p:set>
                                  </p:childTnLst>
                                </p:cTn>
                              </p:par>
                              <p:par>
                                <p:cTn id="9" presetID="18" presetClass="emph" presetSubtype="0" fill="hold" nodeType="withEffect">
                                  <p:stCondLst>
                                    <p:cond delay="0"/>
                                  </p:stCondLst>
                                  <p:childTnLst>
                                    <p:set>
                                      <p:cBhvr override="childStyle">
                                        <p:cTn id="10" dur="500" fill="hold"/>
                                        <p:tgtEl>
                                          <p:spTgt spid="3">
                                            <p:txEl>
                                              <p:pRg st="7" end="7"/>
                                            </p:txEl>
                                          </p:spTgt>
                                        </p:tgtEl>
                                        <p:attrNameLst>
                                          <p:attrName>style.textDecorationUnderline</p:attrName>
                                        </p:attrNameLst>
                                      </p:cBhvr>
                                      <p:to>
                                        <p:strVal val="true"/>
                                      </p:to>
                                    </p:set>
                                  </p:childTnLst>
                                </p:cTn>
                              </p:par>
                              <p:par>
                                <p:cTn id="11" presetID="15" presetClass="emph" presetSubtype="0" nodeType="withEffect">
                                  <p:stCondLst>
                                    <p:cond delay="0"/>
                                  </p:stCondLst>
                                  <p:childTnLst>
                                    <p:set>
                                      <p:cBhvr override="childStyle">
                                        <p:cTn id="12" dur="indefinite"/>
                                        <p:tgtEl>
                                          <p:spTgt spid="3">
                                            <p:txEl>
                                              <p:pRg st="5" end="5"/>
                                            </p:txEl>
                                          </p:spTgt>
                                        </p:tgtEl>
                                        <p:attrNameLst>
                                          <p:attrName>style.fontWeight</p:attrName>
                                        </p:attrNameLst>
                                      </p:cBhvr>
                                      <p:to>
                                        <p:strVal val="bold"/>
                                      </p:to>
                                    </p:set>
                                  </p:childTnLst>
                                </p:cTn>
                              </p:par>
                              <p:par>
                                <p:cTn id="13" presetID="15" presetClass="emph" presetSubtype="0" nodeType="withEffect">
                                  <p:stCondLst>
                                    <p:cond delay="0"/>
                                  </p:stCondLst>
                                  <p:childTnLst>
                                    <p:set>
                                      <p:cBhvr override="childStyle">
                                        <p:cTn id="14" dur="indefinite"/>
                                        <p:tgtEl>
                                          <p:spTgt spid="3">
                                            <p:txEl>
                                              <p:pRg st="6" end="6"/>
                                            </p:txEl>
                                          </p:spTgt>
                                        </p:tgtEl>
                                        <p:attrNameLst>
                                          <p:attrName>style.fontWeight</p:attrName>
                                        </p:attrNameLst>
                                      </p:cBhvr>
                                      <p:to>
                                        <p:strVal val="bold"/>
                                      </p:to>
                                    </p:set>
                                  </p:childTnLst>
                                </p:cTn>
                              </p:par>
                              <p:par>
                                <p:cTn id="15" presetID="15" presetClass="emph" presetSubtype="0" nodeType="withEffect">
                                  <p:stCondLst>
                                    <p:cond delay="0"/>
                                  </p:stCondLst>
                                  <p:childTnLst>
                                    <p:set>
                                      <p:cBhvr override="childStyle">
                                        <p:cTn id="16"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382000" cy="1600200"/>
          </a:xfrm>
        </p:spPr>
        <p:txBody>
          <a:bodyPr>
            <a:normAutofit/>
          </a:bodyPr>
          <a:lstStyle/>
          <a:p>
            <a:r>
              <a:rPr lang="en-US" sz="3200" dirty="0" smtClean="0"/>
              <a:t>Improving the Topic Distribution</a:t>
            </a:r>
            <a:endParaRPr lang="en-US" sz="3200" dirty="0"/>
          </a:p>
        </p:txBody>
      </p:sp>
      <p:sp>
        <p:nvSpPr>
          <p:cNvPr id="3" name="Content Placeholder 2"/>
          <p:cNvSpPr>
            <a:spLocks noGrp="1"/>
          </p:cNvSpPr>
          <p:nvPr>
            <p:ph idx="1"/>
          </p:nvPr>
        </p:nvSpPr>
        <p:spPr>
          <a:xfrm>
            <a:off x="144705" y="432435"/>
            <a:ext cx="4884495" cy="2714625"/>
          </a:xfrm>
        </p:spPr>
        <p:txBody>
          <a:bodyPr/>
          <a:lstStyle/>
          <a:p>
            <a:r>
              <a:rPr lang="en-US" sz="2000" dirty="0" smtClean="0"/>
              <a:t>Low Number of Dominant Topics</a:t>
            </a:r>
          </a:p>
          <a:p>
            <a:endParaRPr lang="en-US" sz="2000" dirty="0"/>
          </a:p>
          <a:p>
            <a:r>
              <a:rPr lang="en-US" sz="2000" dirty="0" smtClean="0"/>
              <a:t>Most relevant topics represented by a few terms</a:t>
            </a:r>
          </a:p>
          <a:p>
            <a:endParaRPr lang="en-US" sz="2000" dirty="0"/>
          </a:p>
          <a:p>
            <a:r>
              <a:rPr lang="en-US" sz="2000" dirty="0" smtClean="0"/>
              <a:t>Apply a scalar multiple to counts of important terms</a:t>
            </a:r>
            <a:endParaRPr lang="en-US" sz="20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19</a:t>
            </a:fld>
            <a:endParaRPr lang="en-US" dirty="0">
              <a:solidFill>
                <a:prstClr val="black">
                  <a:lumMod val="85000"/>
                  <a:lumOff val="15000"/>
                </a:prstClr>
              </a:solidFill>
            </a:endParaRPr>
          </a:p>
        </p:txBody>
      </p:sp>
      <p:sp>
        <p:nvSpPr>
          <p:cNvPr id="7" name="Rounded Rectangle 6"/>
          <p:cNvSpPr/>
          <p:nvPr/>
        </p:nvSpPr>
        <p:spPr>
          <a:xfrm>
            <a:off x="5135880" y="838200"/>
            <a:ext cx="3048000" cy="3733800"/>
          </a:xfrm>
          <a:prstGeom prst="roundRect">
            <a:avLst/>
          </a:prstGeom>
          <a:solidFill>
            <a:schemeClr val="bg2">
              <a:lumMod val="8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791200" y="23850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6141720" y="284988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278880" y="210312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6210300" y="105156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410200" y="192024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6659880" y="339852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7162800" y="38328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5524500" y="115824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522720" y="135636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223760" y="13563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5981700" y="176784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5410200" y="29946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6926580" y="21945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7604760" y="2743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7528560" y="224028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7010400" y="290322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7353300" y="3159328"/>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6400800" y="38709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6659880" y="25374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5935980" y="35661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6812280" y="16992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6903720" y="103632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7604760" y="16992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7604760" y="366522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5554980" y="38709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45130"/>
            <a:ext cx="3243263" cy="1700936"/>
          </a:xfrm>
          <a:prstGeom prst="rect">
            <a:avLst/>
          </a:prstGeom>
        </p:spPr>
      </p:pic>
      <p:sp>
        <p:nvSpPr>
          <p:cNvPr id="34" name="Oval 33"/>
          <p:cNvSpPr/>
          <p:nvPr/>
        </p:nvSpPr>
        <p:spPr>
          <a:xfrm>
            <a:off x="6004560" y="413766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5524500" y="3464128"/>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5829300" y="309372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178040" y="249936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rot="1169320">
            <a:off x="7699860" y="1133897"/>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6545580" y="300228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223760" y="192024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6210300" y="243840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6271260" y="3311728"/>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5364480" y="243840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7528560" y="413766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6797040" y="413766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7772400" y="304800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7094220" y="3456508"/>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7810500" y="198120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5455920" y="417576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6416040" y="169926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6781800" y="3718560"/>
            <a:ext cx="3810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947168" y="6247043"/>
            <a:ext cx="6657592" cy="677108"/>
          </a:xfrm>
          <a:prstGeom prst="rect">
            <a:avLst/>
          </a:prstGeom>
          <a:noFill/>
        </p:spPr>
        <p:txBody>
          <a:bodyPr wrap="none" rtlCol="0">
            <a:spAutoFit/>
          </a:bodyPr>
          <a:lstStyle/>
          <a:p>
            <a:r>
              <a:rPr lang="en-US" sz="1000" dirty="0" smtClean="0">
                <a:solidFill>
                  <a:prstClr val="black"/>
                </a:solidFill>
              </a:rPr>
              <a:t>Preliminary Study:  Bassett, B., Kraft, NA “Structural </a:t>
            </a:r>
            <a:r>
              <a:rPr lang="en-US" sz="1000" dirty="0">
                <a:solidFill>
                  <a:prstClr val="black"/>
                </a:solidFill>
              </a:rPr>
              <a:t>information based term weighting in text retrieval for feature </a:t>
            </a:r>
            <a:r>
              <a:rPr lang="en-US" sz="1000" dirty="0" smtClean="0">
                <a:solidFill>
                  <a:prstClr val="black"/>
                </a:solidFill>
              </a:rPr>
              <a:t>location”, </a:t>
            </a:r>
          </a:p>
          <a:p>
            <a:r>
              <a:rPr lang="en-US" sz="1000" dirty="0" smtClean="0">
                <a:solidFill>
                  <a:prstClr val="black"/>
                </a:solidFill>
              </a:rPr>
              <a:t>IEEE 21</a:t>
            </a:r>
            <a:r>
              <a:rPr lang="en-US" sz="1000" baseline="30000" dirty="0" smtClean="0">
                <a:solidFill>
                  <a:prstClr val="black"/>
                </a:solidFill>
              </a:rPr>
              <a:t>st</a:t>
            </a:r>
            <a:r>
              <a:rPr lang="en-US" sz="1000" dirty="0" smtClean="0">
                <a:solidFill>
                  <a:prstClr val="black"/>
                </a:solidFill>
              </a:rPr>
              <a:t> International Conference on</a:t>
            </a:r>
            <a:r>
              <a:rPr lang="en-US" sz="1000" dirty="0">
                <a:solidFill>
                  <a:prstClr val="black"/>
                </a:solidFill>
              </a:rPr>
              <a:t> Program Comprehension (ICPC), </a:t>
            </a:r>
            <a:r>
              <a:rPr lang="en-US" sz="1000" dirty="0" smtClean="0">
                <a:solidFill>
                  <a:prstClr val="black"/>
                </a:solidFill>
              </a:rPr>
              <a:t>2013</a:t>
            </a:r>
            <a:endParaRPr lang="en-US" sz="1000" dirty="0">
              <a:solidFill>
                <a:prstClr val="black"/>
              </a:solidFill>
            </a:endParaRPr>
          </a:p>
          <a:p>
            <a:endParaRPr lang="en-US" dirty="0">
              <a:solidFill>
                <a:prstClr val="black"/>
              </a:solidFill>
            </a:endParaRPr>
          </a:p>
        </p:txBody>
      </p:sp>
      <p:sp>
        <p:nvSpPr>
          <p:cNvPr id="6" name="TextBox 5"/>
          <p:cNvSpPr txBox="1"/>
          <p:nvPr/>
        </p:nvSpPr>
        <p:spPr>
          <a:xfrm>
            <a:off x="4980004" y="4642256"/>
            <a:ext cx="3443571" cy="369332"/>
          </a:xfrm>
          <a:prstGeom prst="rect">
            <a:avLst/>
          </a:prstGeom>
          <a:noFill/>
        </p:spPr>
        <p:txBody>
          <a:bodyPr wrap="none" rtlCol="0">
            <a:spAutoFit/>
          </a:bodyPr>
          <a:lstStyle/>
          <a:p>
            <a:r>
              <a:rPr lang="en-US" dirty="0" smtClean="0">
                <a:solidFill>
                  <a:prstClr val="black"/>
                </a:solidFill>
              </a:rPr>
              <a:t>Colors – topic + word associations </a:t>
            </a:r>
            <a:endParaRPr lang="en-US" dirty="0">
              <a:solidFill>
                <a:prstClr val="black"/>
              </a:solidFill>
            </a:endParaRPr>
          </a:p>
        </p:txBody>
      </p:sp>
      <p:sp>
        <p:nvSpPr>
          <p:cNvPr id="53" name="TextBox 52"/>
          <p:cNvSpPr txBox="1"/>
          <p:nvPr/>
        </p:nvSpPr>
        <p:spPr>
          <a:xfrm>
            <a:off x="609600" y="4714875"/>
            <a:ext cx="4232249" cy="369332"/>
          </a:xfrm>
          <a:prstGeom prst="rect">
            <a:avLst/>
          </a:prstGeom>
          <a:noFill/>
        </p:spPr>
        <p:txBody>
          <a:bodyPr wrap="none" rtlCol="0">
            <a:spAutoFit/>
          </a:bodyPr>
          <a:lstStyle/>
          <a:p>
            <a:r>
              <a:rPr lang="en-US" dirty="0" smtClean="0">
                <a:solidFill>
                  <a:prstClr val="black"/>
                </a:solidFill>
              </a:rPr>
              <a:t>Improves </a:t>
            </a:r>
            <a:r>
              <a:rPr lang="el-GR" dirty="0" smtClean="0">
                <a:solidFill>
                  <a:prstClr val="black"/>
                </a:solidFill>
              </a:rPr>
              <a:t>θ</a:t>
            </a:r>
            <a:r>
              <a:rPr lang="en-US" dirty="0" smtClean="0">
                <a:solidFill>
                  <a:prstClr val="black"/>
                </a:solidFill>
              </a:rPr>
              <a:t>, the document topic distribution</a:t>
            </a:r>
            <a:endParaRPr lang="en-US" dirty="0">
              <a:solidFill>
                <a:prstClr val="black"/>
              </a:solidFill>
            </a:endParaRPr>
          </a:p>
        </p:txBody>
      </p:sp>
    </p:spTree>
    <p:extLst>
      <p:ext uri="{BB962C8B-B14F-4D97-AF65-F5344CB8AC3E}">
        <p14:creationId xmlns:p14="http://schemas.microsoft.com/office/powerpoint/2010/main" val="1345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Committee</a:t>
            </a:r>
            <a:endParaRPr lang="en-US" sz="3200" dirty="0"/>
          </a:p>
        </p:txBody>
      </p:sp>
      <p:sp>
        <p:nvSpPr>
          <p:cNvPr id="3" name="Content Placeholder 2"/>
          <p:cNvSpPr>
            <a:spLocks noGrp="1"/>
          </p:cNvSpPr>
          <p:nvPr>
            <p:ph idx="1"/>
          </p:nvPr>
        </p:nvSpPr>
        <p:spPr/>
        <p:txBody>
          <a:bodyPr>
            <a:normAutofit/>
          </a:bodyPr>
          <a:lstStyle/>
          <a:p>
            <a:r>
              <a:rPr lang="en-US" sz="2800" dirty="0" smtClean="0"/>
              <a:t>Dr. Jeff </a:t>
            </a:r>
            <a:r>
              <a:rPr lang="en-US" sz="2800" dirty="0" smtClean="0"/>
              <a:t>Gray (Committee Chair)</a:t>
            </a:r>
          </a:p>
          <a:p>
            <a:r>
              <a:rPr lang="en-US" sz="2800" dirty="0"/>
              <a:t>Dr. Nicholas </a:t>
            </a:r>
            <a:r>
              <a:rPr lang="en-US" sz="2800" dirty="0" smtClean="0"/>
              <a:t>A. </a:t>
            </a:r>
            <a:r>
              <a:rPr lang="en-US" sz="2800" dirty="0" smtClean="0"/>
              <a:t>Kraft (Previous Chair)</a:t>
            </a:r>
            <a:endParaRPr lang="en-US" sz="2800" dirty="0" smtClean="0"/>
          </a:p>
          <a:p>
            <a:r>
              <a:rPr lang="en-US" sz="2800" dirty="0"/>
              <a:t>Dr. Susan </a:t>
            </a:r>
            <a:r>
              <a:rPr lang="en-US" sz="2800" dirty="0" err="1" smtClean="0"/>
              <a:t>Vrbsky</a:t>
            </a:r>
            <a:endParaRPr lang="en-US" sz="2800" dirty="0" smtClean="0"/>
          </a:p>
          <a:p>
            <a:r>
              <a:rPr lang="en-US" sz="2800" dirty="0"/>
              <a:t>Dr. Randy </a:t>
            </a:r>
            <a:r>
              <a:rPr lang="en-US" sz="2800" dirty="0" smtClean="0"/>
              <a:t>Smith</a:t>
            </a:r>
          </a:p>
          <a:p>
            <a:r>
              <a:rPr lang="en-US" sz="2800" dirty="0"/>
              <a:t>Dr. Jeffrey </a:t>
            </a:r>
            <a:r>
              <a:rPr lang="en-US" sz="2800" dirty="0" smtClean="0"/>
              <a:t>Carver</a:t>
            </a:r>
            <a:endParaRPr lang="en-US" sz="28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2</a:t>
            </a:fld>
            <a:endParaRPr lang="en-US" dirty="0">
              <a:solidFill>
                <a:prstClr val="black">
                  <a:lumMod val="85000"/>
                  <a:lumOff val="15000"/>
                </a:prstClr>
              </a:solidFill>
            </a:endParaRPr>
          </a:p>
        </p:txBody>
      </p:sp>
    </p:spTree>
    <p:extLst>
      <p:ext uri="{BB962C8B-B14F-4D97-AF65-F5344CB8AC3E}">
        <p14:creationId xmlns:p14="http://schemas.microsoft.com/office/powerpoint/2010/main" val="84897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Selecting Terms to Weight</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20</a:t>
            </a:fld>
            <a:endParaRPr lang="en-US" dirty="0">
              <a:solidFill>
                <a:prstClr val="black">
                  <a:lumMod val="85000"/>
                  <a:lumOff val="15000"/>
                </a:prstClr>
              </a:solidFill>
            </a:endParaRPr>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633" y="3352800"/>
            <a:ext cx="6390167" cy="2286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143001" y="457200"/>
            <a:ext cx="7162800" cy="2862322"/>
          </a:xfrm>
          <a:prstGeom prst="rect">
            <a:avLst/>
          </a:prstGeom>
          <a:noFill/>
        </p:spPr>
        <p:txBody>
          <a:bodyPr wrap="square" rtlCol="0">
            <a:spAutoFit/>
          </a:bodyPr>
          <a:lstStyle/>
          <a:p>
            <a:pPr marL="285750" indent="-285750">
              <a:buClr>
                <a:srgbClr val="AD0101"/>
              </a:buClr>
              <a:buFont typeface="Arial" panose="020B0604020202020204" pitchFamily="34" charset="0"/>
              <a:buChar char="•"/>
            </a:pPr>
            <a:r>
              <a:rPr lang="en-US" dirty="0" smtClean="0">
                <a:solidFill>
                  <a:prstClr val="black"/>
                </a:solidFill>
              </a:rPr>
              <a:t>Selected subset of terms to weigh (due to feasibility constraints)</a:t>
            </a:r>
          </a:p>
          <a:p>
            <a:pPr marL="285750" indent="-285750">
              <a:buClr>
                <a:srgbClr val="AD0101"/>
              </a:buClr>
              <a:buFont typeface="Arial" panose="020B0604020202020204" pitchFamily="34" charset="0"/>
              <a:buChar char="•"/>
            </a:pPr>
            <a:endParaRPr lang="en-US"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Choices based on previous source code summarization study</a:t>
            </a:r>
          </a:p>
          <a:p>
            <a:pPr marL="285750" indent="-285750">
              <a:buClr>
                <a:srgbClr val="AD0101"/>
              </a:buClr>
              <a:buFont typeface="Arial" panose="020B0604020202020204" pitchFamily="34" charset="0"/>
              <a:buChar char="•"/>
            </a:pPr>
            <a:endParaRPr lang="en-US"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Developers indicated two important term types:</a:t>
            </a:r>
          </a:p>
          <a:p>
            <a:pPr marL="742950" lvl="1" indent="-285750">
              <a:buClr>
                <a:srgbClr val="AD0101"/>
              </a:buClr>
              <a:buFont typeface="Wingdings" panose="05000000000000000000" pitchFamily="2" charset="2"/>
              <a:buChar char="§"/>
            </a:pPr>
            <a:r>
              <a:rPr lang="en-US" dirty="0" smtClean="0">
                <a:solidFill>
                  <a:prstClr val="black"/>
                </a:solidFill>
              </a:rPr>
              <a:t>Leading terms (comments and signature)</a:t>
            </a:r>
          </a:p>
          <a:p>
            <a:pPr marL="742950" lvl="1" indent="-285750">
              <a:buClr>
                <a:srgbClr val="AD0101"/>
              </a:buClr>
              <a:buFont typeface="Wingdings" panose="05000000000000000000" pitchFamily="2" charset="2"/>
              <a:buChar char="§"/>
            </a:pPr>
            <a:r>
              <a:rPr lang="en-US" dirty="0" smtClean="0">
                <a:solidFill>
                  <a:prstClr val="black"/>
                </a:solidFill>
              </a:rPr>
              <a:t>Unique terms (terms not used commonly by other methods)</a:t>
            </a:r>
          </a:p>
          <a:p>
            <a:pPr marL="742950" lvl="1" indent="-285750">
              <a:buClr>
                <a:srgbClr val="AD0101"/>
              </a:buClr>
              <a:buFont typeface="Wingdings" panose="05000000000000000000" pitchFamily="2" charset="2"/>
              <a:buChar char="§"/>
            </a:pPr>
            <a:endParaRPr lang="en-US"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Choices: leading and body comments, method names, parameters, and local variables</a:t>
            </a:r>
          </a:p>
        </p:txBody>
      </p:sp>
      <p:sp>
        <p:nvSpPr>
          <p:cNvPr id="7" name="Rectangle 6"/>
          <p:cNvSpPr/>
          <p:nvPr/>
        </p:nvSpPr>
        <p:spPr>
          <a:xfrm>
            <a:off x="1143001" y="3352800"/>
            <a:ext cx="6390105"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807535" y="6233599"/>
            <a:ext cx="7726866" cy="1015663"/>
          </a:xfrm>
          <a:prstGeom prst="rect">
            <a:avLst/>
          </a:prstGeom>
          <a:noFill/>
        </p:spPr>
        <p:txBody>
          <a:bodyPr wrap="square" rtlCol="0">
            <a:spAutoFit/>
          </a:bodyPr>
          <a:lstStyle/>
          <a:p>
            <a:r>
              <a:rPr lang="en-US" sz="1000" b="1" dirty="0"/>
              <a:t>B.P. Eddy</a:t>
            </a:r>
            <a:r>
              <a:rPr lang="en-US" sz="1000" dirty="0"/>
              <a:t>, J.A. Robinson, N.A. Kraft, and J.C. Carver, “Evaluating Source Code Summarization Techniques: Replication and Expansion,” </a:t>
            </a:r>
            <a:r>
              <a:rPr lang="en-US" sz="1000" i="1" dirty="0"/>
              <a:t>Proceedings of the 21st IEEE </a:t>
            </a:r>
            <a:r>
              <a:rPr lang="en-US" sz="1000" i="1" dirty="0" smtClean="0"/>
              <a:t>International</a:t>
            </a:r>
            <a:r>
              <a:rPr lang="en-US" sz="1000" dirty="0"/>
              <a:t> </a:t>
            </a:r>
            <a:r>
              <a:rPr lang="en-US" sz="1000" i="1" dirty="0" smtClean="0"/>
              <a:t>Conference </a:t>
            </a:r>
            <a:r>
              <a:rPr lang="en-US" sz="1000" i="1" dirty="0"/>
              <a:t>on Program Comprehension (ICPC’13)</a:t>
            </a:r>
            <a:r>
              <a:rPr lang="en-US" sz="1000" dirty="0"/>
              <a:t>, San Francisco, CA, USA, pp. 13-22, </a:t>
            </a:r>
            <a:r>
              <a:rPr lang="en-US" sz="1000" dirty="0" smtClean="0"/>
              <a:t>May 2013</a:t>
            </a:r>
            <a:r>
              <a:rPr lang="en-US" sz="1000" dirty="0"/>
              <a:t/>
            </a:r>
            <a:br>
              <a:rPr lang="en-US" sz="1000" dirty="0"/>
            </a:br>
            <a:r>
              <a:rPr lang="en-US" sz="1000" dirty="0"/>
              <a:t/>
            </a:r>
            <a:br>
              <a:rPr lang="en-US" sz="1000" dirty="0"/>
            </a:br>
            <a:r>
              <a:rPr lang="en-US" sz="1000" dirty="0"/>
              <a:t/>
            </a:r>
            <a:br>
              <a:rPr lang="en-US" sz="1000" dirty="0"/>
            </a:br>
            <a:r>
              <a:rPr lang="en-US" sz="1000" dirty="0"/>
              <a:t/>
            </a:r>
            <a:br>
              <a:rPr lang="en-US" sz="1000" dirty="0"/>
            </a:br>
            <a:endParaRPr lang="en-US" sz="1000" dirty="0">
              <a:solidFill>
                <a:prstClr val="black"/>
              </a:solidFill>
            </a:endParaRPr>
          </a:p>
        </p:txBody>
      </p:sp>
    </p:spTree>
    <p:extLst>
      <p:ext uri="{BB962C8B-B14F-4D97-AF65-F5344CB8AC3E}">
        <p14:creationId xmlns:p14="http://schemas.microsoft.com/office/powerpoint/2010/main" val="289140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829080609"/>
              </p:ext>
            </p:extLst>
          </p:nvPr>
        </p:nvGraphicFramePr>
        <p:xfrm>
          <a:off x="1905000" y="445363"/>
          <a:ext cx="50292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3200" dirty="0" smtClean="0"/>
              <a:t>Case Study</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21</a:t>
            </a:fld>
            <a:endParaRPr lang="en-US" dirty="0">
              <a:solidFill>
                <a:prstClr val="black">
                  <a:lumMod val="85000"/>
                  <a:lumOff val="15000"/>
                </a:prstClr>
              </a:solidFill>
            </a:endParaRPr>
          </a:p>
        </p:txBody>
      </p:sp>
      <p:sp>
        <p:nvSpPr>
          <p:cNvPr id="8" name="Rectangle 7"/>
          <p:cNvSpPr/>
          <p:nvPr/>
        </p:nvSpPr>
        <p:spPr>
          <a:xfrm>
            <a:off x="457200" y="1436826"/>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4</a:t>
            </a:r>
            <a:r>
              <a:rPr lang="en-US" dirty="0" smtClean="0">
                <a:solidFill>
                  <a:prstClr val="white"/>
                </a:solidFill>
              </a:rPr>
              <a:t> Open Source Systems; </a:t>
            </a:r>
          </a:p>
          <a:p>
            <a:pPr algn="ctr"/>
            <a:r>
              <a:rPr lang="en-US" dirty="0" smtClean="0">
                <a:solidFill>
                  <a:prstClr val="white"/>
                </a:solidFill>
              </a:rPr>
              <a:t>372 Features</a:t>
            </a:r>
            <a:endParaRPr lang="en-US" dirty="0">
              <a:solidFill>
                <a:prstClr val="white"/>
              </a:solidFill>
            </a:endParaRPr>
          </a:p>
        </p:txBody>
      </p:sp>
      <p:sp>
        <p:nvSpPr>
          <p:cNvPr id="9" name="Right Arrow 8"/>
          <p:cNvSpPr/>
          <p:nvPr/>
        </p:nvSpPr>
        <p:spPr>
          <a:xfrm>
            <a:off x="2190750" y="1589226"/>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6153150" y="1689963"/>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788685" y="1537563"/>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Compared Results to </a:t>
            </a:r>
            <a:r>
              <a:rPr lang="en-US" dirty="0" err="1" smtClean="0">
                <a:solidFill>
                  <a:prstClr val="white"/>
                </a:solidFill>
              </a:rPr>
              <a:t>Goldsets</a:t>
            </a:r>
            <a:endParaRPr lang="en-US" dirty="0">
              <a:solidFill>
                <a:prstClr val="white"/>
              </a:solidFill>
            </a:endParaRPr>
          </a:p>
        </p:txBody>
      </p:sp>
      <p:sp>
        <p:nvSpPr>
          <p:cNvPr id="14" name="TextBox 13"/>
          <p:cNvSpPr txBox="1"/>
          <p:nvPr/>
        </p:nvSpPr>
        <p:spPr>
          <a:xfrm>
            <a:off x="600075" y="3505200"/>
            <a:ext cx="8162926" cy="2893100"/>
          </a:xfrm>
          <a:prstGeom prst="rect">
            <a:avLst/>
          </a:prstGeom>
          <a:noFill/>
        </p:spPr>
        <p:txBody>
          <a:bodyPr wrap="square" rtlCol="0">
            <a:spAutoFit/>
          </a:bodyPr>
          <a:lstStyle/>
          <a:p>
            <a:pPr marL="285750" indent="-285750">
              <a:buClr>
                <a:srgbClr val="AD0101"/>
              </a:buClr>
              <a:buFont typeface="Arial" panose="020B0604020202020204" pitchFamily="34" charset="0"/>
              <a:buChar char="•"/>
            </a:pPr>
            <a:r>
              <a:rPr lang="en-US" dirty="0" smtClean="0">
                <a:solidFill>
                  <a:prstClr val="black"/>
                </a:solidFill>
              </a:rPr>
              <a:t>Open Source Systems varied by size and domain</a:t>
            </a:r>
          </a:p>
          <a:p>
            <a:pPr marL="285750" indent="-285750">
              <a:buClr>
                <a:srgbClr val="AD0101"/>
              </a:buClr>
              <a:buFont typeface="Arial" panose="020B0604020202020204" pitchFamily="34" charset="0"/>
              <a:buChar char="•"/>
            </a:pPr>
            <a:endParaRPr lang="en-US" sz="1200" dirty="0" smtClean="0">
              <a:solidFill>
                <a:prstClr val="black"/>
              </a:solidFill>
            </a:endParaRPr>
          </a:p>
          <a:p>
            <a:pPr marL="285750" indent="-285750">
              <a:buClr>
                <a:srgbClr val="AD0101"/>
              </a:buClr>
              <a:buFont typeface="Arial" panose="020B0604020202020204" pitchFamily="34" charset="0"/>
              <a:buChar char="•"/>
            </a:pPr>
            <a:r>
              <a:rPr lang="en-US" dirty="0" smtClean="0">
                <a:solidFill>
                  <a:prstClr val="black"/>
                </a:solidFill>
              </a:rPr>
              <a:t>Ran every possible weighting configuration using 4 scaling factors (1,2,4,8)</a:t>
            </a:r>
            <a:endParaRPr lang="en-US" dirty="0" smtClean="0">
              <a:solidFill>
                <a:prstClr val="black"/>
              </a:solidFill>
              <a:cs typeface="Times New Roman"/>
            </a:endParaRPr>
          </a:p>
          <a:p>
            <a:pPr marL="285750" indent="-285750">
              <a:buClr>
                <a:srgbClr val="AD0101"/>
              </a:buClr>
              <a:buFont typeface="Arial" panose="020B0604020202020204" pitchFamily="34" charset="0"/>
              <a:buChar char="•"/>
            </a:pPr>
            <a:endParaRPr lang="en-US" sz="1200" dirty="0" smtClean="0">
              <a:solidFill>
                <a:prstClr val="black"/>
              </a:solidFill>
              <a:cs typeface="Times New Roman"/>
            </a:endParaRPr>
          </a:p>
          <a:p>
            <a:pPr marL="285750" indent="-285750">
              <a:buClr>
                <a:srgbClr val="AD0101"/>
              </a:buClr>
              <a:buFont typeface="Arial" panose="020B0604020202020204" pitchFamily="34" charset="0"/>
              <a:buChar char="•"/>
            </a:pPr>
            <a:r>
              <a:rPr lang="en-US" dirty="0" smtClean="0">
                <a:solidFill>
                  <a:prstClr val="black"/>
                </a:solidFill>
                <a:cs typeface="Times New Roman"/>
              </a:rPr>
              <a:t>Compared raising weights on each lexicon individually and the top configurations for each system</a:t>
            </a:r>
          </a:p>
          <a:p>
            <a:pPr marL="285750" indent="-285750">
              <a:buClr>
                <a:srgbClr val="AD0101"/>
              </a:buClr>
              <a:buFont typeface="Arial" panose="020B0604020202020204" pitchFamily="34" charset="0"/>
              <a:buChar char="•"/>
            </a:pPr>
            <a:endParaRPr lang="en-US" sz="1200" dirty="0">
              <a:solidFill>
                <a:prstClr val="black"/>
              </a:solidFill>
              <a:cs typeface="Times New Roman"/>
            </a:endParaRPr>
          </a:p>
          <a:p>
            <a:pPr marL="285750" indent="-285750">
              <a:buClr>
                <a:srgbClr val="AD0101"/>
              </a:buClr>
              <a:buFont typeface="Arial" panose="020B0604020202020204" pitchFamily="34" charset="0"/>
              <a:buChar char="•"/>
            </a:pPr>
            <a:r>
              <a:rPr lang="en-US" dirty="0" smtClean="0">
                <a:solidFill>
                  <a:prstClr val="black"/>
                </a:solidFill>
                <a:cs typeface="Times New Roman"/>
              </a:rPr>
              <a:t>Compared weights to the term contributions and densities for each lexicon</a:t>
            </a:r>
          </a:p>
          <a:p>
            <a:endParaRPr lang="en-US" dirty="0" smtClean="0">
              <a:solidFill>
                <a:prstClr val="black"/>
              </a:solidFill>
              <a:cs typeface="Times New Roman"/>
            </a:endParaRPr>
          </a:p>
          <a:p>
            <a:r>
              <a:rPr lang="en-US" dirty="0" smtClean="0">
                <a:solidFill>
                  <a:prstClr val="black"/>
                </a:solidFill>
                <a:cs typeface="Times New Roman"/>
              </a:rPr>
              <a:t> </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00493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animBg="1"/>
      <p:bldP spid="9"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Evaluation</a:t>
            </a:r>
            <a:endParaRPr lang="en-US" sz="3200" dirty="0"/>
          </a:p>
        </p:txBody>
      </p:sp>
      <p:sp>
        <p:nvSpPr>
          <p:cNvPr id="3" name="Content Placeholder 2"/>
          <p:cNvSpPr>
            <a:spLocks noGrp="1"/>
          </p:cNvSpPr>
          <p:nvPr>
            <p:ph idx="1"/>
          </p:nvPr>
        </p:nvSpPr>
        <p:spPr/>
        <p:txBody>
          <a:bodyPr/>
          <a:lstStyle/>
          <a:p>
            <a:r>
              <a:rPr lang="en-US" dirty="0" smtClean="0"/>
              <a:t>Effectiveness measure – rank of the first relevant measure</a:t>
            </a:r>
          </a:p>
          <a:p>
            <a:endParaRPr lang="en-US" sz="1400" dirty="0" smtClean="0"/>
          </a:p>
          <a:p>
            <a:endParaRPr lang="en-US" sz="1400" dirty="0"/>
          </a:p>
          <a:p>
            <a:endParaRPr lang="en-US" sz="1400" dirty="0" smtClean="0"/>
          </a:p>
          <a:p>
            <a:r>
              <a:rPr lang="en-US" dirty="0" smtClean="0"/>
              <a:t>Mean Reciprocal Rank (MRR) </a:t>
            </a:r>
            <a:r>
              <a:rPr lang="en-US" dirty="0" smtClean="0"/>
              <a:t>– reciprocal of effectiveness measure averaged over all queries in system </a:t>
            </a: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22</a:t>
            </a:fld>
            <a:endParaRPr lang="en-US" dirty="0">
              <a:solidFill>
                <a:prstClr val="black">
                  <a:lumMod val="85000"/>
                  <a:lumOff val="15000"/>
                </a:prstClr>
              </a:solidFill>
            </a:endParaRPr>
          </a:p>
        </p:txBody>
      </p:sp>
      <mc:AlternateContent xmlns:mc="http://schemas.openxmlformats.org/markup-compatibility/2006" xmlns:a14="http://schemas.microsoft.com/office/drawing/2010/main">
        <mc:Choice Requires="a14">
          <p:sp>
            <p:nvSpPr>
              <p:cNvPr id="5" name="TextBox 4"/>
              <p:cNvSpPr txBox="1"/>
              <p:nvPr/>
            </p:nvSpPr>
            <p:spPr>
              <a:xfrm>
                <a:off x="3352800" y="3733799"/>
                <a:ext cx="1981200" cy="8822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m:t>
                          </m:r>
                          <m:r>
                            <a:rPr lang="en-US" b="0" i="1" smtClean="0">
                              <a:latin typeface="Cambria Math"/>
                            </a:rPr>
                            <m:t>𝑄</m:t>
                          </m:r>
                          <m:r>
                            <a:rPr lang="en-US" b="0" i="1" smtClean="0">
                              <a:latin typeface="Cambria Math"/>
                            </a:rPr>
                            <m:t>|</m:t>
                          </m:r>
                        </m:den>
                      </m:f>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m:t>
                          </m:r>
                          <m:r>
                            <a:rPr lang="en-US" b="0" i="1" smtClean="0">
                              <a:latin typeface="Cambria Math"/>
                            </a:rPr>
                            <m:t>𝑄</m:t>
                          </m:r>
                          <m:r>
                            <a:rPr lang="en-US" b="0" i="1" smtClean="0">
                              <a:latin typeface="Cambria Math"/>
                            </a:rPr>
                            <m:t>|</m:t>
                          </m:r>
                        </m:sup>
                        <m:e>
                          <m:f>
                            <m:fPr>
                              <m:ctrlPr>
                                <a:rPr lang="en-US" i="1" smtClean="0">
                                  <a:latin typeface="Cambria Math"/>
                                </a:rPr>
                              </m:ctrlPr>
                            </m:fPr>
                            <m:num>
                              <m:r>
                                <a:rPr lang="en-US" b="0" i="1" smtClean="0">
                                  <a:latin typeface="Cambria Math"/>
                                </a:rPr>
                                <m:t>1</m:t>
                              </m:r>
                            </m:num>
                            <m:den>
                              <m:sSub>
                                <m:sSubPr>
                                  <m:ctrlPr>
                                    <a:rPr lang="en-US" i="1" smtClean="0">
                                      <a:latin typeface="Cambria Math"/>
                                    </a:rPr>
                                  </m:ctrlPr>
                                </m:sSubPr>
                                <m:e>
                                  <m:r>
                                    <a:rPr lang="en-US" b="0" i="1" smtClean="0">
                                      <a:latin typeface="Cambria Math"/>
                                    </a:rPr>
                                    <m:t>𝑟</m:t>
                                  </m:r>
                                </m:e>
                                <m:sub>
                                  <m:r>
                                    <a:rPr lang="en-US" b="0" i="1" smtClean="0">
                                      <a:latin typeface="Cambria Math"/>
                                    </a:rPr>
                                    <m:t>𝑖</m:t>
                                  </m:r>
                                </m:sub>
                              </m:sSub>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352800" y="3733799"/>
                <a:ext cx="1981200" cy="882293"/>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5860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Changes in Performance by Component (</a:t>
            </a:r>
            <a:r>
              <a:rPr lang="en-US" sz="3200" dirty="0" err="1" smtClean="0"/>
              <a:t>ArgoUML</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t>23</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3298685022"/>
              </p:ext>
            </p:extLst>
          </p:nvPr>
        </p:nvGraphicFramePr>
        <p:xfrm>
          <a:off x="533400" y="8382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6948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Changes in Performance by Component (</a:t>
            </a:r>
            <a:r>
              <a:rPr lang="en-US" sz="3200" dirty="0" err="1" smtClean="0"/>
              <a:t>JabRef</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t>24</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4233052094"/>
              </p:ext>
            </p:extLst>
          </p:nvPr>
        </p:nvGraphicFramePr>
        <p:xfrm>
          <a:off x="533400" y="8382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620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Changes in Performance by Component (</a:t>
            </a:r>
            <a:r>
              <a:rPr lang="en-US" sz="3200" dirty="0" err="1" smtClean="0"/>
              <a:t>jEdit</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t>25</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726397247"/>
              </p:ext>
            </p:extLst>
          </p:nvPr>
        </p:nvGraphicFramePr>
        <p:xfrm>
          <a:off x="533400" y="8382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620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Changes in Performance by Component (</a:t>
            </a:r>
            <a:r>
              <a:rPr lang="en-US" sz="3200" dirty="0" err="1" smtClean="0"/>
              <a:t>muCommander</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t>26</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2512036166"/>
              </p:ext>
            </p:extLst>
          </p:nvPr>
        </p:nvGraphicFramePr>
        <p:xfrm>
          <a:off x="533400" y="8382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620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Configurations (All Systems)</a:t>
            </a:r>
            <a:endParaRPr lang="en-US" sz="3200" dirty="0"/>
          </a:p>
        </p:txBody>
      </p:sp>
      <p:sp>
        <p:nvSpPr>
          <p:cNvPr id="3" name="Slide Number Placeholder 2"/>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27</a:t>
            </a:fld>
            <a:endParaRPr lang="en-US" dirty="0">
              <a:solidFill>
                <a:prstClr val="black">
                  <a:lumMod val="85000"/>
                  <a:lumOff val="15000"/>
                </a:prstClr>
              </a:solidFill>
            </a:endParaRPr>
          </a:p>
        </p:txBody>
      </p:sp>
      <p:graphicFrame>
        <p:nvGraphicFramePr>
          <p:cNvPr id="5" name="Chart 4"/>
          <p:cNvGraphicFramePr/>
          <p:nvPr>
            <p:extLst>
              <p:ext uri="{D42A27DB-BD31-4B8C-83A1-F6EECF244321}">
                <p14:modId xmlns:p14="http://schemas.microsoft.com/office/powerpoint/2010/main" val="1213638465"/>
              </p:ext>
            </p:extLst>
          </p:nvPr>
        </p:nvGraphicFramePr>
        <p:xfrm>
          <a:off x="1524000" y="533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4756666"/>
            <a:ext cx="7097136" cy="369332"/>
          </a:xfrm>
          <a:prstGeom prst="rect">
            <a:avLst/>
          </a:prstGeom>
          <a:noFill/>
        </p:spPr>
        <p:txBody>
          <a:bodyPr wrap="none" rtlCol="0">
            <a:spAutoFit/>
          </a:bodyPr>
          <a:lstStyle/>
          <a:p>
            <a:pPr marL="285750" indent="-285750">
              <a:buClr>
                <a:srgbClr val="AD0101"/>
              </a:buClr>
              <a:buFont typeface="Arial" panose="020B0604020202020204" pitchFamily="34" charset="0"/>
              <a:buChar char="•"/>
            </a:pPr>
            <a:r>
              <a:rPr lang="en-US" dirty="0" smtClean="0">
                <a:solidFill>
                  <a:prstClr val="black"/>
                </a:solidFill>
              </a:rPr>
              <a:t>Top configurations are similar, but significantly better than </a:t>
            </a:r>
            <a:r>
              <a:rPr lang="en-US" dirty="0" err="1" smtClean="0">
                <a:solidFill>
                  <a:prstClr val="black"/>
                </a:solidFill>
              </a:rPr>
              <a:t>unweighted</a:t>
            </a:r>
            <a:endParaRPr lang="en-US" dirty="0">
              <a:solidFill>
                <a:prstClr val="black"/>
              </a:solidFill>
            </a:endParaRPr>
          </a:p>
        </p:txBody>
      </p:sp>
    </p:spTree>
    <p:extLst>
      <p:ext uri="{BB962C8B-B14F-4D97-AF65-F5344CB8AC3E}">
        <p14:creationId xmlns:p14="http://schemas.microsoft.com/office/powerpoint/2010/main" val="2687399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Factorial </a:t>
            </a:r>
            <a:r>
              <a:rPr lang="en-US" sz="3200" dirty="0" smtClean="0"/>
              <a:t>Analysis (All Systems)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6459842"/>
              </p:ext>
            </p:extLst>
          </p:nvPr>
        </p:nvGraphicFramePr>
        <p:xfrm>
          <a:off x="762000" y="1356360"/>
          <a:ext cx="7543800" cy="2225040"/>
        </p:xfrm>
        <a:graphic>
          <a:graphicData uri="http://schemas.openxmlformats.org/drawingml/2006/table">
            <a:tbl>
              <a:tblPr firstRow="1" bandRow="1">
                <a:tableStyleId>{5C22544A-7EE6-4342-B048-85BDC9FD1C3A}</a:tableStyleId>
              </a:tblPr>
              <a:tblGrid>
                <a:gridCol w="1885950"/>
                <a:gridCol w="1885950"/>
                <a:gridCol w="1885950"/>
                <a:gridCol w="1885950"/>
              </a:tblGrid>
              <a:tr h="370840">
                <a:tc>
                  <a:txBody>
                    <a:bodyPr/>
                    <a:lstStyle/>
                    <a:p>
                      <a:r>
                        <a:rPr lang="en-US" dirty="0" smtClean="0"/>
                        <a:t>Variable</a:t>
                      </a:r>
                      <a:endParaRPr lang="en-US" dirty="0"/>
                    </a:p>
                  </a:txBody>
                  <a:tcPr/>
                </a:tc>
                <a:tc>
                  <a:txBody>
                    <a:bodyPr/>
                    <a:lstStyle/>
                    <a:p>
                      <a:r>
                        <a:rPr lang="en-US" dirty="0" err="1" smtClean="0"/>
                        <a:t>Df</a:t>
                      </a:r>
                      <a:endParaRPr lang="en-US" dirty="0"/>
                    </a:p>
                  </a:txBody>
                  <a:tcPr/>
                </a:tc>
                <a:tc>
                  <a:txBody>
                    <a:bodyPr/>
                    <a:lstStyle/>
                    <a:p>
                      <a:r>
                        <a:rPr lang="en-US" dirty="0" smtClean="0"/>
                        <a:t>F value</a:t>
                      </a:r>
                      <a:endParaRPr lang="en-US" dirty="0"/>
                    </a:p>
                  </a:txBody>
                  <a:tcPr/>
                </a:tc>
                <a:tc>
                  <a:txBody>
                    <a:bodyPr/>
                    <a:lstStyle/>
                    <a:p>
                      <a:r>
                        <a:rPr lang="en-US" dirty="0" err="1" smtClean="0"/>
                        <a:t>Pr</a:t>
                      </a:r>
                      <a:endParaRPr lang="en-US" dirty="0"/>
                    </a:p>
                  </a:txBody>
                  <a:tcPr/>
                </a:tc>
              </a:tr>
              <a:tr h="370840">
                <a:tc>
                  <a:txBody>
                    <a:bodyPr/>
                    <a:lstStyle/>
                    <a:p>
                      <a:r>
                        <a:rPr lang="en-US" dirty="0" smtClean="0"/>
                        <a:t>LC</a:t>
                      </a:r>
                      <a:endParaRPr lang="en-US" dirty="0"/>
                    </a:p>
                  </a:txBody>
                  <a:tcPr/>
                </a:tc>
                <a:tc>
                  <a:txBody>
                    <a:bodyPr/>
                    <a:lstStyle/>
                    <a:p>
                      <a:r>
                        <a:rPr lang="en-US" dirty="0" smtClean="0"/>
                        <a:t>3</a:t>
                      </a:r>
                      <a:endParaRPr lang="en-US" dirty="0"/>
                    </a:p>
                  </a:txBody>
                  <a:tcPr/>
                </a:tc>
                <a:tc>
                  <a:txBody>
                    <a:bodyPr/>
                    <a:lstStyle/>
                    <a:p>
                      <a:r>
                        <a:rPr lang="en-US" dirty="0" smtClean="0"/>
                        <a:t>382.79</a:t>
                      </a:r>
                      <a:endParaRPr lang="en-US" dirty="0"/>
                    </a:p>
                  </a:txBody>
                  <a:tcPr/>
                </a:tc>
                <a:tc>
                  <a:txBody>
                    <a:bodyPr/>
                    <a:lstStyle/>
                    <a:p>
                      <a:r>
                        <a:rPr lang="en-US" dirty="0" smtClean="0"/>
                        <a:t>&lt; 2.2e-16</a:t>
                      </a:r>
                      <a:endParaRPr lang="en-US" dirty="0"/>
                    </a:p>
                  </a:txBody>
                  <a:tcPr/>
                </a:tc>
              </a:tr>
              <a:tr h="370840">
                <a:tc>
                  <a:txBody>
                    <a:bodyPr/>
                    <a:lstStyle/>
                    <a:p>
                      <a:r>
                        <a:rPr lang="en-US" dirty="0" smtClean="0"/>
                        <a:t>MN</a:t>
                      </a:r>
                      <a:endParaRPr lang="en-US" dirty="0"/>
                    </a:p>
                  </a:txBody>
                  <a:tcPr/>
                </a:tc>
                <a:tc>
                  <a:txBody>
                    <a:bodyPr/>
                    <a:lstStyle/>
                    <a:p>
                      <a:r>
                        <a:rPr lang="en-US" dirty="0" smtClean="0"/>
                        <a:t>3</a:t>
                      </a:r>
                      <a:endParaRPr lang="en-US" dirty="0"/>
                    </a:p>
                  </a:txBody>
                  <a:tcPr/>
                </a:tc>
                <a:tc>
                  <a:txBody>
                    <a:bodyPr/>
                    <a:lstStyle/>
                    <a:p>
                      <a:r>
                        <a:rPr lang="en-US" dirty="0" smtClean="0"/>
                        <a:t>219.37</a:t>
                      </a:r>
                      <a:endParaRPr lang="en-US" dirty="0"/>
                    </a:p>
                  </a:txBody>
                  <a:tcPr/>
                </a:tc>
                <a:tc>
                  <a:txBody>
                    <a:bodyPr/>
                    <a:lstStyle/>
                    <a:p>
                      <a:r>
                        <a:rPr lang="en-US" dirty="0" smtClean="0"/>
                        <a:t>&lt; 2.2e-16</a:t>
                      </a:r>
                      <a:endParaRPr lang="en-US" dirty="0"/>
                    </a:p>
                  </a:txBody>
                  <a:tcPr/>
                </a:tc>
              </a:tr>
              <a:tr h="370840">
                <a:tc>
                  <a:txBody>
                    <a:bodyPr/>
                    <a:lstStyle/>
                    <a:p>
                      <a:r>
                        <a:rPr lang="en-US" dirty="0" smtClean="0"/>
                        <a:t>P</a:t>
                      </a:r>
                      <a:endParaRPr lang="en-US" dirty="0"/>
                    </a:p>
                  </a:txBody>
                  <a:tcPr/>
                </a:tc>
                <a:tc>
                  <a:txBody>
                    <a:bodyPr/>
                    <a:lstStyle/>
                    <a:p>
                      <a:r>
                        <a:rPr lang="en-US" dirty="0" smtClean="0"/>
                        <a:t>3</a:t>
                      </a:r>
                      <a:endParaRPr lang="en-US" dirty="0"/>
                    </a:p>
                  </a:txBody>
                  <a:tcPr/>
                </a:tc>
                <a:tc>
                  <a:txBody>
                    <a:bodyPr/>
                    <a:lstStyle/>
                    <a:p>
                      <a:r>
                        <a:rPr lang="en-US" dirty="0" smtClean="0"/>
                        <a:t>8.86</a:t>
                      </a:r>
                      <a:endParaRPr lang="en-US" dirty="0"/>
                    </a:p>
                  </a:txBody>
                  <a:tcPr/>
                </a:tc>
                <a:tc>
                  <a:txBody>
                    <a:bodyPr/>
                    <a:lstStyle/>
                    <a:p>
                      <a:r>
                        <a:rPr lang="en-US" dirty="0" smtClean="0"/>
                        <a:t>&lt; 0.01</a:t>
                      </a:r>
                      <a:endParaRPr lang="en-US" dirty="0"/>
                    </a:p>
                  </a:txBody>
                  <a:tcPr/>
                </a:tc>
              </a:tr>
              <a:tr h="370840">
                <a:tc>
                  <a:txBody>
                    <a:bodyPr/>
                    <a:lstStyle/>
                    <a:p>
                      <a:r>
                        <a:rPr lang="en-US" dirty="0" smtClean="0"/>
                        <a:t>LV</a:t>
                      </a:r>
                      <a:endParaRPr lang="en-US" dirty="0"/>
                    </a:p>
                  </a:txBody>
                  <a:tcPr/>
                </a:tc>
                <a:tc>
                  <a:txBody>
                    <a:bodyPr/>
                    <a:lstStyle/>
                    <a:p>
                      <a:r>
                        <a:rPr lang="en-US" dirty="0" smtClean="0"/>
                        <a:t>3</a:t>
                      </a:r>
                      <a:endParaRPr lang="en-US" dirty="0"/>
                    </a:p>
                  </a:txBody>
                  <a:tcPr/>
                </a:tc>
                <a:tc>
                  <a:txBody>
                    <a:bodyPr/>
                    <a:lstStyle/>
                    <a:p>
                      <a:r>
                        <a:rPr lang="en-US" dirty="0" smtClean="0"/>
                        <a:t>34.09</a:t>
                      </a:r>
                      <a:endParaRPr lang="en-US" dirty="0"/>
                    </a:p>
                  </a:txBody>
                  <a:tcPr/>
                </a:tc>
                <a:tc>
                  <a:txBody>
                    <a:bodyPr/>
                    <a:lstStyle/>
                    <a:p>
                      <a:r>
                        <a:rPr lang="en-US" dirty="0" smtClean="0"/>
                        <a:t>&lt; 2.2e-16</a:t>
                      </a:r>
                      <a:endParaRPr lang="en-US" dirty="0"/>
                    </a:p>
                  </a:txBody>
                  <a:tcPr/>
                </a:tc>
              </a:tr>
              <a:tr h="370840">
                <a:tc>
                  <a:txBody>
                    <a:bodyPr/>
                    <a:lstStyle/>
                    <a:p>
                      <a:r>
                        <a:rPr lang="en-US" dirty="0" smtClean="0"/>
                        <a:t>LC:MN</a:t>
                      </a:r>
                      <a:endParaRPr lang="en-US" dirty="0"/>
                    </a:p>
                  </a:txBody>
                  <a:tcPr/>
                </a:tc>
                <a:tc>
                  <a:txBody>
                    <a:bodyPr/>
                    <a:lstStyle/>
                    <a:p>
                      <a:r>
                        <a:rPr lang="en-US" dirty="0" smtClean="0"/>
                        <a:t>9</a:t>
                      </a:r>
                      <a:endParaRPr lang="en-US" dirty="0"/>
                    </a:p>
                  </a:txBody>
                  <a:tcPr/>
                </a:tc>
                <a:tc>
                  <a:txBody>
                    <a:bodyPr/>
                    <a:lstStyle/>
                    <a:p>
                      <a:r>
                        <a:rPr lang="en-US" dirty="0" smtClean="0"/>
                        <a:t>10.32</a:t>
                      </a:r>
                      <a:endParaRPr lang="en-US" dirty="0"/>
                    </a:p>
                  </a:txBody>
                  <a:tcPr/>
                </a:tc>
                <a:tc>
                  <a:txBody>
                    <a:bodyPr/>
                    <a:lstStyle/>
                    <a:p>
                      <a:r>
                        <a:rPr lang="en-US" dirty="0" smtClean="0"/>
                        <a:t>&lt; 0.01</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28</a:t>
            </a:fld>
            <a:endParaRPr lang="en-US" dirty="0">
              <a:solidFill>
                <a:prstClr val="black">
                  <a:lumMod val="85000"/>
                  <a:lumOff val="15000"/>
                </a:prstClr>
              </a:solidFill>
            </a:endParaRPr>
          </a:p>
        </p:txBody>
      </p:sp>
    </p:spTree>
    <p:extLst>
      <p:ext uri="{BB962C8B-B14F-4D97-AF65-F5344CB8AC3E}">
        <p14:creationId xmlns:p14="http://schemas.microsoft.com/office/powerpoint/2010/main" val="2002839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Evaluating Lexicons (</a:t>
            </a:r>
            <a:r>
              <a:rPr lang="en-US" sz="3200" dirty="0" err="1" smtClean="0"/>
              <a:t>ArgoUML</a:t>
            </a:r>
            <a:r>
              <a:rPr lang="en-US" sz="3200" dirty="0" smtClean="0"/>
              <a: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2525534"/>
              </p:ext>
            </p:extLst>
          </p:nvPr>
        </p:nvGraphicFramePr>
        <p:xfrm>
          <a:off x="685800" y="381000"/>
          <a:ext cx="3749040"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29</a:t>
            </a:fld>
            <a:endParaRPr lang="en-US" dirty="0">
              <a:solidFill>
                <a:prstClr val="black">
                  <a:lumMod val="85000"/>
                  <a:lumOff val="15000"/>
                </a:prst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338181324"/>
              </p:ext>
            </p:extLst>
          </p:nvPr>
        </p:nvGraphicFramePr>
        <p:xfrm>
          <a:off x="685800" y="3886200"/>
          <a:ext cx="374904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4050347791"/>
              </p:ext>
            </p:extLst>
          </p:nvPr>
        </p:nvGraphicFramePr>
        <p:xfrm>
          <a:off x="685800" y="2133600"/>
          <a:ext cx="374904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1287152736"/>
              </p:ext>
            </p:extLst>
          </p:nvPr>
        </p:nvGraphicFramePr>
        <p:xfrm>
          <a:off x="4724400" y="381000"/>
          <a:ext cx="374904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3674691247"/>
              </p:ext>
            </p:extLst>
          </p:nvPr>
        </p:nvGraphicFramePr>
        <p:xfrm>
          <a:off x="4724400" y="3886200"/>
          <a:ext cx="3749040" cy="182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274456255"/>
              </p:ext>
            </p:extLst>
          </p:nvPr>
        </p:nvGraphicFramePr>
        <p:xfrm>
          <a:off x="4724400" y="2133600"/>
          <a:ext cx="3749040" cy="1828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89809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5A9AD1AA-4D7D-4D80-A729-3ACE7AF38E9F}" type="slidenum">
              <a:rPr lang="en-US" smtClean="0"/>
              <a:t>3</a:t>
            </a:fld>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Introduction</a:t>
            </a:r>
            <a:endParaRPr lang="en-US" sz="1800" dirty="0" smtClean="0"/>
          </a:p>
          <a:p>
            <a:pPr>
              <a:buFont typeface="Wingdings" panose="05000000000000000000" pitchFamily="2" charset="2"/>
              <a:buChar char="Ø"/>
            </a:pPr>
            <a:r>
              <a:rPr lang="en-US" dirty="0" smtClean="0">
                <a:solidFill>
                  <a:schemeClr val="tx1"/>
                </a:solidFill>
              </a:rPr>
              <a:t>Preliminary Study</a:t>
            </a:r>
          </a:p>
          <a:p>
            <a:pPr>
              <a:buFont typeface="Wingdings" panose="05000000000000000000" pitchFamily="2" charset="2"/>
              <a:buChar char="Ø"/>
            </a:pPr>
            <a:r>
              <a:rPr lang="en-US" dirty="0" smtClean="0">
                <a:solidFill>
                  <a:schemeClr val="tx1"/>
                </a:solidFill>
              </a:rPr>
              <a:t>Structural Weighting of LDA</a:t>
            </a:r>
          </a:p>
          <a:p>
            <a:pPr>
              <a:buFont typeface="Wingdings" panose="05000000000000000000" pitchFamily="2" charset="2"/>
              <a:buChar char="Ø"/>
            </a:pPr>
            <a:r>
              <a:rPr lang="en-US" dirty="0" smtClean="0">
                <a:solidFill>
                  <a:schemeClr val="tx1"/>
                </a:solidFill>
              </a:rPr>
              <a:t>Structured Retrieval</a:t>
            </a:r>
            <a:endParaRPr lang="en-US" dirty="0">
              <a:solidFill>
                <a:schemeClr val="tx1"/>
              </a:solidFill>
            </a:endParaRPr>
          </a:p>
          <a:p>
            <a:pPr>
              <a:buFont typeface="Wingdings" panose="05000000000000000000" pitchFamily="2" charset="2"/>
              <a:buChar char="Ø"/>
            </a:pPr>
            <a:r>
              <a:rPr lang="en-US" dirty="0" smtClean="0">
                <a:solidFill>
                  <a:schemeClr val="tx1"/>
                </a:solidFill>
              </a:rPr>
              <a:t>Conclusion </a:t>
            </a:r>
            <a:r>
              <a:rPr lang="en-US" dirty="0" smtClean="0">
                <a:solidFill>
                  <a:schemeClr val="tx1"/>
                </a:solidFill>
              </a:rPr>
              <a:t>and Future Work</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393" y="1600200"/>
            <a:ext cx="2861056" cy="2438400"/>
          </a:xfrm>
          <a:prstGeom prst="rect">
            <a:avLst/>
          </a:prstGeom>
        </p:spPr>
      </p:pic>
    </p:spTree>
    <p:extLst>
      <p:ext uri="{BB962C8B-B14F-4D97-AF65-F5344CB8AC3E}">
        <p14:creationId xmlns:p14="http://schemas.microsoft.com/office/powerpoint/2010/main" val="327043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xEl>
                                              <p:pRg st="3" end="3"/>
                                            </p:txEl>
                                          </p:spTgt>
                                        </p:tgtEl>
                                        <p:attrNameLst>
                                          <p:attrName>style.opacity</p:attrName>
                                        </p:attrNameLst>
                                      </p:cBhvr>
                                      <p:to>
                                        <p:strVal val="0.5"/>
                                      </p:to>
                                    </p:set>
                                    <p:animEffect filter="image" prLst="opacity: 0.5">
                                      <p:cBhvr rctx="IE">
                                        <p:cTn id="7" dur="indefinite"/>
                                        <p:tgtEl>
                                          <p:spTgt spid="4">
                                            <p:txEl>
                                              <p:pRg st="3" end="3"/>
                                            </p:txEl>
                                          </p:spTgt>
                                        </p:tgtEl>
                                      </p:cBhvr>
                                    </p:animEffect>
                                  </p:childTnLst>
                                </p:cTn>
                              </p:par>
                              <p:par>
                                <p:cTn id="8" presetID="9" presetClass="emph" presetSubtype="0" nodeType="withEffect">
                                  <p:stCondLst>
                                    <p:cond delay="0"/>
                                  </p:stCondLst>
                                  <p:childTnLst>
                                    <p:set>
                                      <p:cBhvr rctx="PPT">
                                        <p:cTn id="9" dur="indefinite"/>
                                        <p:tgtEl>
                                          <p:spTgt spid="4">
                                            <p:txEl>
                                              <p:pRg st="4" end="4"/>
                                            </p:txEl>
                                          </p:spTgt>
                                        </p:tgtEl>
                                        <p:attrNameLst>
                                          <p:attrName>style.opacity</p:attrName>
                                        </p:attrNameLst>
                                      </p:cBhvr>
                                      <p:to>
                                        <p:strVal val="0.5"/>
                                      </p:to>
                                    </p:set>
                                    <p:animEffect filter="image" prLst="opacity: 0.5">
                                      <p:cBhvr rctx="IE">
                                        <p:cTn id="10" dur="indefinite"/>
                                        <p:tgtEl>
                                          <p:spTgt spid="4">
                                            <p:txEl>
                                              <p:pRg st="4" end="4"/>
                                            </p:txEl>
                                          </p:spTgt>
                                        </p:tgtEl>
                                      </p:cBhvr>
                                    </p:animEffect>
                                  </p:childTnLst>
                                </p:cTn>
                              </p:par>
                              <p:par>
                                <p:cTn id="11" presetID="9" presetClass="emph" presetSubtype="0" nodeType="withEffect">
                                  <p:stCondLst>
                                    <p:cond delay="0"/>
                                  </p:stCondLst>
                                  <p:childTnLst>
                                    <p:set>
                                      <p:cBhvr rctx="PPT">
                                        <p:cTn id="12" dur="indefinite"/>
                                        <p:tgtEl>
                                          <p:spTgt spid="4">
                                            <p:txEl>
                                              <p:pRg st="5" end="5"/>
                                            </p:txEl>
                                          </p:spTgt>
                                        </p:tgtEl>
                                        <p:attrNameLst>
                                          <p:attrName>style.opacity</p:attrName>
                                        </p:attrNameLst>
                                      </p:cBhvr>
                                      <p:to>
                                        <p:strVal val="0.5"/>
                                      </p:to>
                                    </p:set>
                                    <p:animEffect filter="image" prLst="opacity: 0.5">
                                      <p:cBhvr rctx="IE">
                                        <p:cTn id="13" dur="indefinite"/>
                                        <p:tgtEl>
                                          <p:spTgt spid="4">
                                            <p:txEl>
                                              <p:pRg st="5" end="5"/>
                                            </p:txEl>
                                          </p:spTgt>
                                        </p:tgtEl>
                                      </p:cBhvr>
                                    </p:animEffect>
                                  </p:childTnLst>
                                </p:cTn>
                              </p:par>
                              <p:par>
                                <p:cTn id="14" presetID="9" presetClass="emph" presetSubtype="0" nodeType="withEffect">
                                  <p:stCondLst>
                                    <p:cond delay="0"/>
                                  </p:stCondLst>
                                  <p:childTnLst>
                                    <p:set>
                                      <p:cBhvr rctx="PPT">
                                        <p:cTn id="15" dur="indefinite"/>
                                        <p:tgtEl>
                                          <p:spTgt spid="4">
                                            <p:txEl>
                                              <p:pRg st="6" end="6"/>
                                            </p:txEl>
                                          </p:spTgt>
                                        </p:tgtEl>
                                        <p:attrNameLst>
                                          <p:attrName>style.opacity</p:attrName>
                                        </p:attrNameLst>
                                      </p:cBhvr>
                                      <p:to>
                                        <p:strVal val="0.5"/>
                                      </p:to>
                                    </p:set>
                                    <p:animEffect filter="image" prLst="opacity: 0.5">
                                      <p:cBhvr rctx="IE">
                                        <p:cTn id="16" dur="indefinite"/>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Evaluating Lexicons (</a:t>
            </a:r>
            <a:r>
              <a:rPr lang="en-US" sz="3200" dirty="0" err="1" smtClean="0"/>
              <a:t>JabRef</a:t>
            </a:r>
            <a:r>
              <a:rPr lang="en-US" sz="3200" dirty="0" smtClean="0"/>
              <a: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6350948"/>
              </p:ext>
            </p:extLst>
          </p:nvPr>
        </p:nvGraphicFramePr>
        <p:xfrm>
          <a:off x="685800" y="381000"/>
          <a:ext cx="3749040"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30</a:t>
            </a:fld>
            <a:endParaRPr lang="en-US" dirty="0">
              <a:solidFill>
                <a:prstClr val="black">
                  <a:lumMod val="85000"/>
                  <a:lumOff val="15000"/>
                </a:prst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2336533384"/>
              </p:ext>
            </p:extLst>
          </p:nvPr>
        </p:nvGraphicFramePr>
        <p:xfrm>
          <a:off x="685800" y="3886200"/>
          <a:ext cx="374904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884060704"/>
              </p:ext>
            </p:extLst>
          </p:nvPr>
        </p:nvGraphicFramePr>
        <p:xfrm>
          <a:off x="685800" y="2133600"/>
          <a:ext cx="374904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1537534978"/>
              </p:ext>
            </p:extLst>
          </p:nvPr>
        </p:nvGraphicFramePr>
        <p:xfrm>
          <a:off x="4724400" y="381000"/>
          <a:ext cx="374904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3836580475"/>
              </p:ext>
            </p:extLst>
          </p:nvPr>
        </p:nvGraphicFramePr>
        <p:xfrm>
          <a:off x="4724400" y="3886200"/>
          <a:ext cx="3749040" cy="182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3172721627"/>
              </p:ext>
            </p:extLst>
          </p:nvPr>
        </p:nvGraphicFramePr>
        <p:xfrm>
          <a:off x="4724400" y="2133600"/>
          <a:ext cx="3749040" cy="1828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95234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Evaluating Lexicons (</a:t>
            </a:r>
            <a:r>
              <a:rPr lang="en-US" sz="3200" dirty="0" err="1" smtClean="0"/>
              <a:t>jEdit</a:t>
            </a:r>
            <a:r>
              <a:rPr lang="en-US" sz="3200" dirty="0" smtClean="0"/>
              <a: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6867912"/>
              </p:ext>
            </p:extLst>
          </p:nvPr>
        </p:nvGraphicFramePr>
        <p:xfrm>
          <a:off x="685800" y="381000"/>
          <a:ext cx="3749040"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31</a:t>
            </a:fld>
            <a:endParaRPr lang="en-US" dirty="0">
              <a:solidFill>
                <a:prstClr val="black">
                  <a:lumMod val="85000"/>
                  <a:lumOff val="15000"/>
                </a:prst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896950008"/>
              </p:ext>
            </p:extLst>
          </p:nvPr>
        </p:nvGraphicFramePr>
        <p:xfrm>
          <a:off x="685800" y="3886200"/>
          <a:ext cx="374904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653112407"/>
              </p:ext>
            </p:extLst>
          </p:nvPr>
        </p:nvGraphicFramePr>
        <p:xfrm>
          <a:off x="685800" y="2133600"/>
          <a:ext cx="374904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1862893880"/>
              </p:ext>
            </p:extLst>
          </p:nvPr>
        </p:nvGraphicFramePr>
        <p:xfrm>
          <a:off x="4724400" y="381000"/>
          <a:ext cx="374904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3761433916"/>
              </p:ext>
            </p:extLst>
          </p:nvPr>
        </p:nvGraphicFramePr>
        <p:xfrm>
          <a:off x="4724400" y="3886200"/>
          <a:ext cx="3749040" cy="182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743605891"/>
              </p:ext>
            </p:extLst>
          </p:nvPr>
        </p:nvGraphicFramePr>
        <p:xfrm>
          <a:off x="4724400" y="2133600"/>
          <a:ext cx="3749040" cy="1828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95234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Evaluating Lexicons (</a:t>
            </a:r>
            <a:r>
              <a:rPr lang="en-US" sz="3200" dirty="0" err="1" smtClean="0"/>
              <a:t>muCommander</a:t>
            </a:r>
            <a:r>
              <a:rPr lang="en-US" sz="3200" dirty="0" smtClean="0"/>
              <a: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5041286"/>
              </p:ext>
            </p:extLst>
          </p:nvPr>
        </p:nvGraphicFramePr>
        <p:xfrm>
          <a:off x="685800" y="381000"/>
          <a:ext cx="3749040"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32</a:t>
            </a:fld>
            <a:endParaRPr lang="en-US" dirty="0">
              <a:solidFill>
                <a:prstClr val="black">
                  <a:lumMod val="85000"/>
                  <a:lumOff val="15000"/>
                </a:prst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539850377"/>
              </p:ext>
            </p:extLst>
          </p:nvPr>
        </p:nvGraphicFramePr>
        <p:xfrm>
          <a:off x="685800" y="3886200"/>
          <a:ext cx="374904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571014108"/>
              </p:ext>
            </p:extLst>
          </p:nvPr>
        </p:nvGraphicFramePr>
        <p:xfrm>
          <a:off x="685800" y="2133600"/>
          <a:ext cx="374904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249248592"/>
              </p:ext>
            </p:extLst>
          </p:nvPr>
        </p:nvGraphicFramePr>
        <p:xfrm>
          <a:off x="4724400" y="381000"/>
          <a:ext cx="374904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3022472672"/>
              </p:ext>
            </p:extLst>
          </p:nvPr>
        </p:nvGraphicFramePr>
        <p:xfrm>
          <a:off x="4724400" y="3886200"/>
          <a:ext cx="3749040" cy="182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2605184279"/>
              </p:ext>
            </p:extLst>
          </p:nvPr>
        </p:nvGraphicFramePr>
        <p:xfrm>
          <a:off x="4724400" y="2133600"/>
          <a:ext cx="3749040" cy="1828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95234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Recommendations</a:t>
            </a:r>
            <a:endParaRPr lang="en-US" sz="3200" dirty="0"/>
          </a:p>
        </p:txBody>
      </p:sp>
      <p:sp>
        <p:nvSpPr>
          <p:cNvPr id="3" name="Content Placeholder 2"/>
          <p:cNvSpPr>
            <a:spLocks noGrp="1"/>
          </p:cNvSpPr>
          <p:nvPr>
            <p:ph idx="1"/>
          </p:nvPr>
        </p:nvSpPr>
        <p:spPr>
          <a:xfrm>
            <a:off x="762000" y="3276600"/>
            <a:ext cx="7543800" cy="2514600"/>
          </a:xfrm>
        </p:spPr>
        <p:txBody>
          <a:bodyPr>
            <a:normAutofit fontScale="92500" lnSpcReduction="10000"/>
          </a:bodyPr>
          <a:lstStyle/>
          <a:p>
            <a:pPr marL="0" indent="0">
              <a:buNone/>
            </a:pPr>
            <a:endParaRPr lang="en-US" dirty="0"/>
          </a:p>
          <a:p>
            <a:r>
              <a:rPr lang="en-US" dirty="0"/>
              <a:t>If </a:t>
            </a:r>
            <a:r>
              <a:rPr lang="en-US" dirty="0" smtClean="0"/>
              <a:t>possible</a:t>
            </a:r>
            <a:r>
              <a:rPr lang="en-US" dirty="0"/>
              <a:t>, </a:t>
            </a:r>
            <a:r>
              <a:rPr lang="en-US" dirty="0" smtClean="0"/>
              <a:t>compare </a:t>
            </a:r>
            <a:r>
              <a:rPr lang="en-US" dirty="0" err="1" smtClean="0"/>
              <a:t>unweighted</a:t>
            </a:r>
            <a:r>
              <a:rPr lang="en-US" dirty="0" smtClean="0"/>
              <a:t> configuration to a </a:t>
            </a:r>
            <a:r>
              <a:rPr lang="en-US" dirty="0" smtClean="0"/>
              <a:t>higher weighting factor </a:t>
            </a:r>
            <a:r>
              <a:rPr lang="en-US" dirty="0" smtClean="0"/>
              <a:t>for lexicon</a:t>
            </a:r>
          </a:p>
          <a:p>
            <a:r>
              <a:rPr lang="en-US" dirty="0" smtClean="0"/>
              <a:t>If weighting, use </a:t>
            </a:r>
            <a:r>
              <a:rPr lang="en-US" dirty="0" smtClean="0"/>
              <a:t>higher weighting factors</a:t>
            </a:r>
            <a:endParaRPr lang="en-US" dirty="0" smtClean="0"/>
          </a:p>
          <a:p>
            <a:r>
              <a:rPr lang="en-US" dirty="0" smtClean="0"/>
              <a:t>Leave remaining lexicons as </a:t>
            </a:r>
            <a:r>
              <a:rPr lang="en-US" dirty="0" err="1" smtClean="0"/>
              <a:t>unweighted</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02702499"/>
              </p:ext>
            </p:extLst>
          </p:nvPr>
        </p:nvGraphicFramePr>
        <p:xfrm>
          <a:off x="1447800" y="762000"/>
          <a:ext cx="6096000" cy="2595880"/>
        </p:xfrm>
        <a:graphic>
          <a:graphicData uri="http://schemas.openxmlformats.org/drawingml/2006/table">
            <a:tbl>
              <a:tblPr firstRow="1" bandRow="1">
                <a:tableStyleId>{5C22544A-7EE6-4342-B048-85BDC9FD1C3A}</a:tableStyleId>
              </a:tblPr>
              <a:tblGrid>
                <a:gridCol w="4114800"/>
                <a:gridCol w="1981200"/>
              </a:tblGrid>
              <a:tr h="370840">
                <a:tc>
                  <a:txBody>
                    <a:bodyPr/>
                    <a:lstStyle/>
                    <a:p>
                      <a:r>
                        <a:rPr lang="en-US" dirty="0" smtClean="0"/>
                        <a:t>Measure</a:t>
                      </a:r>
                      <a:endParaRPr lang="en-US" dirty="0"/>
                    </a:p>
                  </a:txBody>
                  <a:tcPr/>
                </a:tc>
                <a:tc>
                  <a:txBody>
                    <a:bodyPr/>
                    <a:lstStyle/>
                    <a:p>
                      <a:r>
                        <a:rPr lang="en-US" dirty="0" smtClean="0"/>
                        <a:t>Minimum Value</a:t>
                      </a:r>
                      <a:endParaRPr lang="en-US" dirty="0"/>
                    </a:p>
                  </a:txBody>
                  <a:tcPr/>
                </a:tc>
              </a:tr>
              <a:tr h="370840">
                <a:tc>
                  <a:txBody>
                    <a:bodyPr/>
                    <a:lstStyle/>
                    <a:p>
                      <a:r>
                        <a:rPr lang="en-US" dirty="0" smtClean="0"/>
                        <a:t>Document percentage</a:t>
                      </a:r>
                      <a:endParaRPr lang="en-US" dirty="0"/>
                    </a:p>
                  </a:txBody>
                  <a:tcPr/>
                </a:tc>
                <a:tc>
                  <a:txBody>
                    <a:bodyPr/>
                    <a:lstStyle/>
                    <a:p>
                      <a:pPr algn="r"/>
                      <a:r>
                        <a:rPr lang="en-US" dirty="0" smtClean="0"/>
                        <a:t>30%</a:t>
                      </a:r>
                      <a:endParaRPr lang="en-US" dirty="0"/>
                    </a:p>
                  </a:txBody>
                  <a:tcPr/>
                </a:tc>
              </a:tr>
              <a:tr h="370840">
                <a:tc>
                  <a:txBody>
                    <a:bodyPr/>
                    <a:lstStyle/>
                    <a:p>
                      <a:r>
                        <a:rPr lang="en-US" dirty="0" smtClean="0"/>
                        <a:t>System lexicon density</a:t>
                      </a:r>
                      <a:endParaRPr lang="en-US" dirty="0"/>
                    </a:p>
                  </a:txBody>
                  <a:tcPr/>
                </a:tc>
                <a:tc>
                  <a:txBody>
                    <a:bodyPr/>
                    <a:lstStyle/>
                    <a:p>
                      <a:pPr algn="r"/>
                      <a:r>
                        <a:rPr lang="en-US" dirty="0" smtClean="0"/>
                        <a:t>0.05</a:t>
                      </a:r>
                      <a:endParaRPr lang="en-US" dirty="0"/>
                    </a:p>
                  </a:txBody>
                  <a:tcPr/>
                </a:tc>
              </a:tr>
              <a:tr h="370840">
                <a:tc>
                  <a:txBody>
                    <a:bodyPr/>
                    <a:lstStyle/>
                    <a:p>
                      <a:r>
                        <a:rPr lang="en-US" dirty="0" smtClean="0"/>
                        <a:t>System</a:t>
                      </a:r>
                      <a:r>
                        <a:rPr lang="en-US" baseline="0" dirty="0" smtClean="0"/>
                        <a:t> unique term </a:t>
                      </a:r>
                      <a:r>
                        <a:rPr lang="en-US" baseline="0" dirty="0" smtClean="0"/>
                        <a:t>contribution</a:t>
                      </a:r>
                      <a:endParaRPr lang="en-US" dirty="0"/>
                    </a:p>
                  </a:txBody>
                  <a:tcPr/>
                </a:tc>
                <a:tc>
                  <a:txBody>
                    <a:bodyPr/>
                    <a:lstStyle/>
                    <a:p>
                      <a:pPr algn="r"/>
                      <a:r>
                        <a:rPr lang="en-US" dirty="0" smtClean="0"/>
                        <a:t>0.08</a:t>
                      </a:r>
                      <a:endParaRPr lang="en-US" dirty="0"/>
                    </a:p>
                  </a:txBody>
                  <a:tcPr/>
                </a:tc>
              </a:tr>
              <a:tr h="370840">
                <a:tc>
                  <a:txBody>
                    <a:bodyPr/>
                    <a:lstStyle/>
                    <a:p>
                      <a:r>
                        <a:rPr lang="en-US" dirty="0" smtClean="0"/>
                        <a:t>System unique</a:t>
                      </a:r>
                      <a:r>
                        <a:rPr lang="en-US" baseline="0" dirty="0" smtClean="0"/>
                        <a:t> term density</a:t>
                      </a:r>
                      <a:endParaRPr lang="en-US" dirty="0"/>
                    </a:p>
                  </a:txBody>
                  <a:tcPr/>
                </a:tc>
                <a:tc>
                  <a:txBody>
                    <a:bodyPr/>
                    <a:lstStyle/>
                    <a:p>
                      <a:pPr algn="r"/>
                      <a:r>
                        <a:rPr lang="en-US" dirty="0" smtClean="0"/>
                        <a:t>0.10</a:t>
                      </a:r>
                      <a:endParaRPr lang="en-US" dirty="0"/>
                    </a:p>
                  </a:txBody>
                  <a:tcPr/>
                </a:tc>
              </a:tr>
              <a:tr h="370840">
                <a:tc>
                  <a:txBody>
                    <a:bodyPr/>
                    <a:lstStyle/>
                    <a:p>
                      <a:r>
                        <a:rPr lang="en-US" dirty="0" smtClean="0"/>
                        <a:t>Method lexicon density</a:t>
                      </a:r>
                      <a:endParaRPr lang="en-US" dirty="0"/>
                    </a:p>
                  </a:txBody>
                  <a:tcPr/>
                </a:tc>
                <a:tc>
                  <a:txBody>
                    <a:bodyPr/>
                    <a:lstStyle/>
                    <a:p>
                      <a:pPr algn="r"/>
                      <a:r>
                        <a:rPr lang="en-US" dirty="0" smtClean="0"/>
                        <a:t>0.10</a:t>
                      </a:r>
                      <a:endParaRPr lang="en-US" dirty="0"/>
                    </a:p>
                  </a:txBody>
                  <a:tcPr/>
                </a:tc>
              </a:tr>
              <a:tr h="370840">
                <a:tc>
                  <a:txBody>
                    <a:bodyPr/>
                    <a:lstStyle/>
                    <a:p>
                      <a:r>
                        <a:rPr lang="en-US" dirty="0" smtClean="0"/>
                        <a:t>Method unique</a:t>
                      </a:r>
                      <a:r>
                        <a:rPr lang="en-US" baseline="0" dirty="0" smtClean="0"/>
                        <a:t> term </a:t>
                      </a:r>
                      <a:r>
                        <a:rPr lang="en-US" baseline="0" dirty="0" smtClean="0"/>
                        <a:t>contribution</a:t>
                      </a:r>
                      <a:endParaRPr lang="en-US" dirty="0"/>
                    </a:p>
                  </a:txBody>
                  <a:tcPr/>
                </a:tc>
                <a:tc>
                  <a:txBody>
                    <a:bodyPr/>
                    <a:lstStyle/>
                    <a:p>
                      <a:pPr algn="r"/>
                      <a:r>
                        <a:rPr lang="en-US" dirty="0" smtClean="0"/>
                        <a:t>0.25</a:t>
                      </a:r>
                      <a:endParaRPr lang="en-US" dirty="0"/>
                    </a:p>
                  </a:txBody>
                  <a:tcPr/>
                </a:tc>
              </a:tr>
            </a:tbl>
          </a:graphicData>
        </a:graphic>
      </p:graphicFrame>
    </p:spTree>
    <p:extLst>
      <p:ext uri="{BB962C8B-B14F-4D97-AF65-F5344CB8AC3E}">
        <p14:creationId xmlns:p14="http://schemas.microsoft.com/office/powerpoint/2010/main" val="150564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Problems with LDA and Source Code</a:t>
            </a:r>
            <a:endParaRPr lang="en-US" sz="3200" dirty="0"/>
          </a:p>
        </p:txBody>
      </p:sp>
      <p:sp>
        <p:nvSpPr>
          <p:cNvPr id="3" name="Content Placeholder 2"/>
          <p:cNvSpPr>
            <a:spLocks noGrp="1"/>
          </p:cNvSpPr>
          <p:nvPr>
            <p:ph idx="1"/>
          </p:nvPr>
        </p:nvSpPr>
        <p:spPr/>
        <p:txBody>
          <a:bodyPr/>
          <a:lstStyle/>
          <a:p>
            <a:r>
              <a:rPr lang="en-US" dirty="0" smtClean="0"/>
              <a:t>Proper Configuration</a:t>
            </a:r>
          </a:p>
          <a:p>
            <a:pPr lvl="2">
              <a:buFont typeface="Wingdings" panose="05000000000000000000" pitchFamily="2" charset="2"/>
              <a:buChar char="§"/>
            </a:pPr>
            <a:r>
              <a:rPr lang="en-US" dirty="0" smtClean="0"/>
              <a:t>Source of extracted text (identifiers, comments, literals)</a:t>
            </a:r>
          </a:p>
          <a:p>
            <a:pPr lvl="2">
              <a:buFont typeface="Wingdings" panose="05000000000000000000" pitchFamily="2" charset="2"/>
              <a:buChar char="§"/>
            </a:pPr>
            <a:r>
              <a:rPr lang="en-US" dirty="0" smtClean="0"/>
              <a:t>Effects of different queries (titles, descriptions, combined)</a:t>
            </a:r>
          </a:p>
          <a:p>
            <a:pPr lvl="2">
              <a:buFont typeface="Wingdings" panose="05000000000000000000" pitchFamily="2" charset="2"/>
              <a:buChar char="§"/>
            </a:pPr>
            <a:r>
              <a:rPr lang="en-US" dirty="0" smtClean="0"/>
              <a:t>Model and sampling parameters</a:t>
            </a:r>
          </a:p>
          <a:p>
            <a:pPr lvl="1"/>
            <a:endParaRPr lang="en-US" dirty="0" smtClean="0"/>
          </a:p>
          <a:p>
            <a:r>
              <a:rPr lang="en-US" dirty="0" smtClean="0"/>
              <a:t>Sparse Models (relative to natural language)</a:t>
            </a:r>
          </a:p>
          <a:p>
            <a:pPr lvl="2">
              <a:buFont typeface="Wingdings" panose="05000000000000000000" pitchFamily="2" charset="2"/>
              <a:buChar char="§"/>
            </a:pPr>
            <a:r>
              <a:rPr lang="en-US" dirty="0" smtClean="0"/>
              <a:t>Each document has fewer dominant topics</a:t>
            </a:r>
          </a:p>
          <a:p>
            <a:pPr lvl="2">
              <a:buFont typeface="Wingdings" panose="05000000000000000000" pitchFamily="2" charset="2"/>
              <a:buChar char="§"/>
            </a:pPr>
            <a:r>
              <a:rPr lang="en-US" dirty="0" smtClean="0"/>
              <a:t>Most important terms may be used the least in the document</a:t>
            </a: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t>34</a:t>
            </a:fld>
            <a:endParaRPr lang="en-US" dirty="0"/>
          </a:p>
        </p:txBody>
      </p:sp>
      <p:sp>
        <p:nvSpPr>
          <p:cNvPr id="5" name="TextBox 4"/>
          <p:cNvSpPr txBox="1"/>
          <p:nvPr/>
        </p:nvSpPr>
        <p:spPr>
          <a:xfrm>
            <a:off x="609600" y="4648200"/>
            <a:ext cx="8283358" cy="369332"/>
          </a:xfrm>
          <a:prstGeom prst="rect">
            <a:avLst/>
          </a:prstGeom>
          <a:noFill/>
        </p:spPr>
        <p:txBody>
          <a:bodyPr wrap="none" rtlCol="0">
            <a:spAutoFit/>
          </a:bodyPr>
          <a:lstStyle/>
          <a:p>
            <a:r>
              <a:rPr lang="en-US" b="1" u="sng" dirty="0" smtClean="0"/>
              <a:t>Findings are system-specific - </a:t>
            </a:r>
            <a:r>
              <a:rPr lang="en-US" b="1" u="sng" dirty="0"/>
              <a:t>H</a:t>
            </a:r>
            <a:r>
              <a:rPr lang="en-US" b="1" u="sng" dirty="0" smtClean="0"/>
              <a:t>ow can we obtain the best results for new systems?</a:t>
            </a:r>
            <a:endParaRPr lang="en-US" b="1" u="sng" dirty="0"/>
          </a:p>
        </p:txBody>
      </p:sp>
    </p:spTree>
    <p:extLst>
      <p:ext uri="{BB962C8B-B14F-4D97-AF65-F5344CB8AC3E}">
        <p14:creationId xmlns:p14="http://schemas.microsoft.com/office/powerpoint/2010/main" val="12583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Applying Genetic Algorithms</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t>35</a:t>
            </a:fld>
            <a:endParaRPr lang="en-US" dirty="0"/>
          </a:p>
        </p:txBody>
      </p:sp>
      <p:sp>
        <p:nvSpPr>
          <p:cNvPr id="5" name="Rectangle 4"/>
          <p:cNvSpPr/>
          <p:nvPr/>
        </p:nvSpPr>
        <p:spPr>
          <a:xfrm>
            <a:off x="838200" y="9144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Most Likely Candidates</a:t>
            </a:r>
            <a:endParaRPr lang="en-US" dirty="0"/>
          </a:p>
        </p:txBody>
      </p:sp>
      <p:sp>
        <p:nvSpPr>
          <p:cNvPr id="6" name="Rounded Rectangle 5"/>
          <p:cNvSpPr/>
          <p:nvPr/>
        </p:nvSpPr>
        <p:spPr>
          <a:xfrm>
            <a:off x="3048000" y="685800"/>
            <a:ext cx="2819400" cy="1524000"/>
          </a:xfrm>
          <a:prstGeom prst="roundRect">
            <a:avLst/>
          </a:prstGeom>
          <a:solidFill>
            <a:schemeClr val="bg2">
              <a:lumMod val="7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438400" y="10668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95725" y="9144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14950" y="1371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86375" y="18097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48000" y="1143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62300" y="185166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62325" y="15049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86200" y="18859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725" y="1447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43425" y="12954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43425" y="18097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33950" y="990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43425" y="762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14950" y="76962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352800" y="8191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6" idx="0"/>
            <a:endCxn id="6" idx="2"/>
          </p:cNvCxnSpPr>
          <p:nvPr/>
        </p:nvCxnSpPr>
        <p:spPr>
          <a:xfrm>
            <a:off x="4457700" y="685800"/>
            <a:ext cx="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781798" y="632460"/>
            <a:ext cx="1857375" cy="1524000"/>
          </a:xfrm>
          <a:prstGeom prst="roundRect">
            <a:avLst/>
          </a:prstGeom>
          <a:solidFill>
            <a:schemeClr val="bg2">
              <a:lumMod val="7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096000" y="10668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00900" y="838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05750" y="838200"/>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210425" y="1552575"/>
            <a:ext cx="361950" cy="304800"/>
            <a:chOff x="4924425" y="3200400"/>
            <a:chExt cx="361950" cy="304800"/>
          </a:xfrm>
        </p:grpSpPr>
        <p:sp>
          <p:nvSpPr>
            <p:cNvPr id="34" name="Pie 33"/>
            <p:cNvSpPr/>
            <p:nvPr/>
          </p:nvSpPr>
          <p:spPr>
            <a:xfrm>
              <a:off x="4924425" y="3200400"/>
              <a:ext cx="36195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Pie 35"/>
            <p:cNvSpPr/>
            <p:nvPr/>
          </p:nvSpPr>
          <p:spPr>
            <a:xfrm>
              <a:off x="4924425" y="3200400"/>
              <a:ext cx="361950" cy="304800"/>
            </a:xfrm>
            <a:prstGeom prst="pie">
              <a:avLst/>
            </a:prstGeom>
            <a:solidFill>
              <a:schemeClr val="tx1"/>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p:cNvGrpSpPr/>
          <p:nvPr/>
        </p:nvGrpSpPr>
        <p:grpSpPr>
          <a:xfrm>
            <a:off x="7905750" y="1552575"/>
            <a:ext cx="371475" cy="304800"/>
            <a:chOff x="5467350" y="2971800"/>
            <a:chExt cx="371475" cy="304800"/>
          </a:xfrm>
        </p:grpSpPr>
        <p:sp>
          <p:nvSpPr>
            <p:cNvPr id="37" name="Pie 36"/>
            <p:cNvSpPr/>
            <p:nvPr/>
          </p:nvSpPr>
          <p:spPr>
            <a:xfrm>
              <a:off x="5467350" y="2971800"/>
              <a:ext cx="361950" cy="304800"/>
            </a:xfrm>
            <a:prstGeom prst="pi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Pie 37"/>
            <p:cNvSpPr/>
            <p:nvPr/>
          </p:nvSpPr>
          <p:spPr>
            <a:xfrm>
              <a:off x="5476875" y="2971800"/>
              <a:ext cx="361950" cy="304800"/>
            </a:xfrm>
            <a:prstGeom prst="pie">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3" name="Straight Arrow Connector 42"/>
          <p:cNvCxnSpPr/>
          <p:nvPr/>
        </p:nvCxnSpPr>
        <p:spPr>
          <a:xfrm>
            <a:off x="7572375" y="1219200"/>
            <a:ext cx="27622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581900" y="1219200"/>
            <a:ext cx="2667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124450" y="2971800"/>
            <a:ext cx="1857375" cy="1524000"/>
          </a:xfrm>
          <a:prstGeom prst="roundRect">
            <a:avLst/>
          </a:prstGeom>
          <a:solidFill>
            <a:schemeClr val="bg2">
              <a:lumMod val="7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Bent-Up Arrow 48"/>
          <p:cNvSpPr/>
          <p:nvPr/>
        </p:nvSpPr>
        <p:spPr>
          <a:xfrm>
            <a:off x="6781798" y="2590800"/>
            <a:ext cx="1604965" cy="990600"/>
          </a:xfrm>
          <a:prstGeom prst="bentUpArrow">
            <a:avLst/>
          </a:prstGeom>
          <a:scene3d>
            <a:camera prst="orthographicFront">
              <a:rot lat="0" lon="10799993"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Bent-Up Arrow 50"/>
          <p:cNvSpPr/>
          <p:nvPr/>
        </p:nvSpPr>
        <p:spPr>
          <a:xfrm>
            <a:off x="3910012" y="2314575"/>
            <a:ext cx="1095375" cy="1571626"/>
          </a:xfrm>
          <a:prstGeom prst="bent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5353050" y="3584976"/>
            <a:ext cx="361950" cy="304800"/>
            <a:chOff x="4924425" y="3200400"/>
            <a:chExt cx="361950" cy="304800"/>
          </a:xfrm>
        </p:grpSpPr>
        <p:sp>
          <p:nvSpPr>
            <p:cNvPr id="53" name="Pie 52"/>
            <p:cNvSpPr/>
            <p:nvPr/>
          </p:nvSpPr>
          <p:spPr>
            <a:xfrm>
              <a:off x="4924425" y="3200400"/>
              <a:ext cx="36195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Pie 53"/>
            <p:cNvSpPr/>
            <p:nvPr/>
          </p:nvSpPr>
          <p:spPr>
            <a:xfrm>
              <a:off x="4924425" y="3200400"/>
              <a:ext cx="361950" cy="304800"/>
            </a:xfrm>
            <a:prstGeom prst="pie">
              <a:avLst/>
            </a:prstGeom>
            <a:solidFill>
              <a:schemeClr val="tx1"/>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6362700" y="3581400"/>
            <a:ext cx="361950" cy="304800"/>
            <a:chOff x="4924425" y="3200400"/>
            <a:chExt cx="361950" cy="304800"/>
          </a:xfrm>
        </p:grpSpPr>
        <p:sp>
          <p:nvSpPr>
            <p:cNvPr id="56" name="Pie 55"/>
            <p:cNvSpPr/>
            <p:nvPr/>
          </p:nvSpPr>
          <p:spPr>
            <a:xfrm>
              <a:off x="4924425" y="3200400"/>
              <a:ext cx="36195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Pie 56"/>
            <p:cNvSpPr/>
            <p:nvPr/>
          </p:nvSpPr>
          <p:spPr>
            <a:xfrm>
              <a:off x="4924425" y="3200400"/>
              <a:ext cx="361950" cy="304800"/>
            </a:xfrm>
            <a:prstGeom prst="pie">
              <a:avLst/>
            </a:prstGeom>
            <a:solidFill>
              <a:schemeClr val="tx1"/>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Pie 57"/>
          <p:cNvSpPr/>
          <p:nvPr/>
        </p:nvSpPr>
        <p:spPr>
          <a:xfrm>
            <a:off x="5348287" y="3571877"/>
            <a:ext cx="366713" cy="330997"/>
          </a:xfrm>
          <a:prstGeom prst="pie">
            <a:avLst>
              <a:gd name="adj1" fmla="val 1072006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 name="Straight Arrow Connector 59"/>
          <p:cNvCxnSpPr/>
          <p:nvPr/>
        </p:nvCxnSpPr>
        <p:spPr>
          <a:xfrm flipH="1">
            <a:off x="5857875" y="3737376"/>
            <a:ext cx="314325" cy="19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2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9" presetClass="emph" presetSubtype="0" fill="hold" nodeType="clickEffect">
                                  <p:stCondLst>
                                    <p:cond delay="0"/>
                                  </p:stCondLst>
                                  <p:childTnLst>
                                    <p:animClr clrSpc="rgb" dir="cw">
                                      <p:cBhvr override="childStyle">
                                        <p:cTn id="46" dur="500" fill="hold"/>
                                        <p:tgtEl>
                                          <p:spTgt spid="13"/>
                                        </p:tgtEl>
                                        <p:attrNameLst>
                                          <p:attrName>style.color</p:attrName>
                                        </p:attrNameLst>
                                      </p:cBhvr>
                                      <p:to>
                                        <a:srgbClr val="00FF00"/>
                                      </p:to>
                                    </p:animClr>
                                    <p:animClr clrSpc="rgb" dir="cw">
                                      <p:cBhvr>
                                        <p:cTn id="47" dur="500" fill="hold"/>
                                        <p:tgtEl>
                                          <p:spTgt spid="13"/>
                                        </p:tgtEl>
                                        <p:attrNameLst>
                                          <p:attrName>fillcolor</p:attrName>
                                        </p:attrNameLst>
                                      </p:cBhvr>
                                      <p:to>
                                        <a:srgbClr val="00FF00"/>
                                      </p:to>
                                    </p:animClr>
                                    <p:set>
                                      <p:cBhvr>
                                        <p:cTn id="48" dur="500" fill="hold"/>
                                        <p:tgtEl>
                                          <p:spTgt spid="13"/>
                                        </p:tgtEl>
                                        <p:attrNameLst>
                                          <p:attrName>fill.type</p:attrName>
                                        </p:attrNameLst>
                                      </p:cBhvr>
                                      <p:to>
                                        <p:strVal val="solid"/>
                                      </p:to>
                                    </p:set>
                                    <p:set>
                                      <p:cBhvr>
                                        <p:cTn id="49" dur="500" fill="hold"/>
                                        <p:tgtEl>
                                          <p:spTgt spid="13"/>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13"/>
                                        </p:tgtEl>
                                        <p:attrNameLst>
                                          <p:attrName>stroke.color</p:attrName>
                                        </p:attrNameLst>
                                      </p:cBhvr>
                                      <p:to>
                                        <a:srgbClr val="00FF00"/>
                                      </p:to>
                                    </p:animClr>
                                    <p:set>
                                      <p:cBhvr>
                                        <p:cTn id="52" dur="500" fill="hold"/>
                                        <p:tgtEl>
                                          <p:spTgt spid="13"/>
                                        </p:tgtEl>
                                        <p:attrNameLst>
                                          <p:attrName>stroke.on</p:attrName>
                                        </p:attrNameLst>
                                      </p:cBhvr>
                                      <p:to>
                                        <p:strVal val="true"/>
                                      </p:to>
                                    </p:set>
                                  </p:childTnLst>
                                </p:cTn>
                              </p:par>
                              <p:par>
                                <p:cTn id="53" presetID="19" presetClass="emph" presetSubtype="0" fill="hold" nodeType="withEffect">
                                  <p:stCondLst>
                                    <p:cond delay="0"/>
                                  </p:stCondLst>
                                  <p:childTnLst>
                                    <p:animClr clrSpc="rgb" dir="cw">
                                      <p:cBhvr override="childStyle">
                                        <p:cTn id="54" dur="500" fill="hold"/>
                                        <p:tgtEl>
                                          <p:spTgt spid="25"/>
                                        </p:tgtEl>
                                        <p:attrNameLst>
                                          <p:attrName>style.color</p:attrName>
                                        </p:attrNameLst>
                                      </p:cBhvr>
                                      <p:to>
                                        <a:srgbClr val="00FF00"/>
                                      </p:to>
                                    </p:animClr>
                                    <p:animClr clrSpc="rgb" dir="cw">
                                      <p:cBhvr>
                                        <p:cTn id="55" dur="500" fill="hold"/>
                                        <p:tgtEl>
                                          <p:spTgt spid="25"/>
                                        </p:tgtEl>
                                        <p:attrNameLst>
                                          <p:attrName>fillcolor</p:attrName>
                                        </p:attrNameLst>
                                      </p:cBhvr>
                                      <p:to>
                                        <a:srgbClr val="00FF00"/>
                                      </p:to>
                                    </p:animClr>
                                    <p:set>
                                      <p:cBhvr>
                                        <p:cTn id="56" dur="500" fill="hold"/>
                                        <p:tgtEl>
                                          <p:spTgt spid="25"/>
                                        </p:tgtEl>
                                        <p:attrNameLst>
                                          <p:attrName>fill.type</p:attrName>
                                        </p:attrNameLst>
                                      </p:cBhvr>
                                      <p:to>
                                        <p:strVal val="solid"/>
                                      </p:to>
                                    </p:set>
                                    <p:set>
                                      <p:cBhvr>
                                        <p:cTn id="57" dur="500" fill="hold"/>
                                        <p:tgtEl>
                                          <p:spTgt spid="25"/>
                                        </p:tgtEl>
                                        <p:attrNameLst>
                                          <p:attrName>fill.on</p:attrName>
                                        </p:attrNameLst>
                                      </p:cBhvr>
                                      <p:to>
                                        <p:strVal val="true"/>
                                      </p:to>
                                    </p:set>
                                  </p:childTnLst>
                                </p:cTn>
                              </p:par>
                              <p:par>
                                <p:cTn id="58" presetID="7" presetClass="emph" presetSubtype="2" fill="hold" nodeType="withEffect">
                                  <p:stCondLst>
                                    <p:cond delay="0"/>
                                  </p:stCondLst>
                                  <p:childTnLst>
                                    <p:animClr clrSpc="rgb" dir="cw">
                                      <p:cBhvr>
                                        <p:cTn id="59" dur="500" fill="hold"/>
                                        <p:tgtEl>
                                          <p:spTgt spid="25"/>
                                        </p:tgtEl>
                                        <p:attrNameLst>
                                          <p:attrName>stroke.color</p:attrName>
                                        </p:attrNameLst>
                                      </p:cBhvr>
                                      <p:to>
                                        <a:srgbClr val="00FF00"/>
                                      </p:to>
                                    </p:animClr>
                                    <p:set>
                                      <p:cBhvr>
                                        <p:cTn id="60" dur="500" fill="hold"/>
                                        <p:tgtEl>
                                          <p:spTgt spid="25"/>
                                        </p:tgtEl>
                                        <p:attrNameLst>
                                          <p:attrName>stroke.on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4" grpId="0" animBg="1"/>
      <p:bldP spid="25" grpId="0" animBg="1"/>
      <p:bldP spid="28" grpId="0" animBg="1"/>
      <p:bldP spid="29" grpId="0" animBg="1"/>
      <p:bldP spid="30" grpId="0" animBg="1"/>
      <p:bldP spid="31" grpId="0" animBg="1"/>
      <p:bldP spid="46" grpId="0" animBg="1"/>
      <p:bldP spid="49" grpId="0" animBg="1"/>
      <p:bldP spid="51" grpId="0" animBg="1"/>
      <p:bldP spid="5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Incorporating Randomization</a:t>
            </a:r>
            <a:endParaRPr lang="en-US" sz="3200" dirty="0"/>
          </a:p>
        </p:txBody>
      </p:sp>
      <p:sp>
        <p:nvSpPr>
          <p:cNvPr id="4" name="Slide Number Placeholder 3"/>
          <p:cNvSpPr>
            <a:spLocks noGrp="1"/>
          </p:cNvSpPr>
          <p:nvPr>
            <p:ph type="sldNum" sz="quarter" idx="12"/>
          </p:nvPr>
        </p:nvSpPr>
        <p:spPr>
          <a:xfrm>
            <a:off x="8534400" y="6172200"/>
            <a:ext cx="609600" cy="413893"/>
          </a:xfrm>
        </p:spPr>
        <p:txBody>
          <a:bodyPr/>
          <a:lstStyle/>
          <a:p>
            <a:fld id="{5A9AD1AA-4D7D-4D80-A729-3ACE7AF38E9F}" type="slidenum">
              <a:rPr lang="en-US" smtClean="0"/>
              <a:t>36</a:t>
            </a:fld>
            <a:endParaRPr lang="en-US" dirty="0"/>
          </a:p>
        </p:txBody>
      </p:sp>
      <p:sp>
        <p:nvSpPr>
          <p:cNvPr id="6" name="Content Placeholder 5"/>
          <p:cNvSpPr>
            <a:spLocks noGrp="1"/>
          </p:cNvSpPr>
          <p:nvPr>
            <p:ph idx="1"/>
          </p:nvPr>
        </p:nvSpPr>
        <p:spPr>
          <a:xfrm>
            <a:off x="762000" y="1235075"/>
            <a:ext cx="7543800" cy="1143000"/>
          </a:xfrm>
        </p:spPr>
        <p:txBody>
          <a:bodyPr>
            <a:normAutofit fontScale="70000" lnSpcReduction="20000"/>
          </a:bodyPr>
          <a:lstStyle/>
          <a:p>
            <a:r>
              <a:rPr lang="en-US" sz="2600" dirty="0" smtClean="0"/>
              <a:t>Genetic algorithms can get stuck on local optima</a:t>
            </a:r>
          </a:p>
          <a:p>
            <a:endParaRPr lang="en-US" sz="2600" dirty="0" smtClean="0"/>
          </a:p>
          <a:p>
            <a:r>
              <a:rPr lang="en-US" sz="2600" dirty="0" smtClean="0"/>
              <a:t>Replace half configurations (non-elite) with random configurations from unsearched space</a:t>
            </a:r>
          </a:p>
          <a:p>
            <a:endParaRPr lang="en-US" dirty="0"/>
          </a:p>
        </p:txBody>
      </p:sp>
      <p:sp>
        <p:nvSpPr>
          <p:cNvPr id="8" name="Rounded Rectangle 7"/>
          <p:cNvSpPr/>
          <p:nvPr/>
        </p:nvSpPr>
        <p:spPr>
          <a:xfrm>
            <a:off x="1162050" y="2892425"/>
            <a:ext cx="2819400" cy="1524000"/>
          </a:xfrm>
          <a:prstGeom prst="roundRect">
            <a:avLst/>
          </a:prstGeom>
          <a:solidFill>
            <a:schemeClr val="bg2">
              <a:lumMod val="7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09775" y="31210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35782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00425" y="40163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62050" y="33496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76350" y="405828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76375" y="37115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00250" y="40925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09775" y="36544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57475" y="35020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57475" y="40163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48000" y="31972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57475" y="29686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29000" y="297624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466850" y="30257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0"/>
            <a:endCxn id="8" idx="2"/>
          </p:cNvCxnSpPr>
          <p:nvPr/>
        </p:nvCxnSpPr>
        <p:spPr>
          <a:xfrm>
            <a:off x="2571750" y="2892425"/>
            <a:ext cx="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486400" y="2892425"/>
            <a:ext cx="2819400" cy="1524000"/>
          </a:xfrm>
          <a:prstGeom prst="roundRect">
            <a:avLst/>
          </a:prstGeom>
          <a:solidFill>
            <a:schemeClr val="bg2">
              <a:lumMod val="7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34125" y="31210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86400" y="33496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00700" y="405828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800725" y="37115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24600" y="40925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334125" y="365442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81825" y="4016375"/>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791200" y="302577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4419600" y="3425825"/>
            <a:ext cx="685800"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29525" y="4058285"/>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791450" y="3625850"/>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820025" y="3044825"/>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410450" y="3273425"/>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81825" y="3502025"/>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981825" y="3025775"/>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04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9" grpId="0" animBg="1"/>
      <p:bldP spid="30" grpId="0" animBg="1"/>
      <p:bldP spid="31" grpId="0" animBg="1"/>
      <p:bldP spid="32" grpId="0" animBg="1"/>
      <p:bldP spid="33" grpId="0" animBg="1"/>
      <p:bldP spid="35" grpId="0" animBg="1"/>
      <p:bldP spid="39" grpId="0" animBg="1"/>
      <p:bldP spid="41" grpId="0" animBg="1"/>
      <p:bldP spid="42" grpId="0" animBg="1"/>
      <p:bldP spid="43" grpId="0" animBg="1"/>
      <p:bldP spid="44" grpId="0" animBg="1"/>
      <p:bldP spid="45" grpId="0" animBg="1"/>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Results on Eclipse (MRR)</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5916671"/>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t>37</a:t>
            </a:fld>
            <a:endParaRPr lang="en-US" dirty="0"/>
          </a:p>
        </p:txBody>
      </p:sp>
      <p:sp>
        <p:nvSpPr>
          <p:cNvPr id="3" name="TextBox 2"/>
          <p:cNvSpPr txBox="1"/>
          <p:nvPr/>
        </p:nvSpPr>
        <p:spPr>
          <a:xfrm>
            <a:off x="1143000" y="4800600"/>
            <a:ext cx="3890809"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50 iterations of the genetic algorithm</a:t>
            </a:r>
            <a:endParaRPr lang="en-US" dirty="0"/>
          </a:p>
        </p:txBody>
      </p:sp>
    </p:spTree>
    <p:extLst>
      <p:ext uri="{BB962C8B-B14F-4D97-AF65-F5344CB8AC3E}">
        <p14:creationId xmlns:p14="http://schemas.microsoft.com/office/powerpoint/2010/main" val="3737607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Results on Eclipse (Silhouette)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4682970"/>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t>38</a:t>
            </a:fld>
            <a:endParaRPr lang="en-US" dirty="0"/>
          </a:p>
        </p:txBody>
      </p:sp>
      <p:sp>
        <p:nvSpPr>
          <p:cNvPr id="3" name="TextBox 2"/>
          <p:cNvSpPr txBox="1"/>
          <p:nvPr/>
        </p:nvSpPr>
        <p:spPr>
          <a:xfrm>
            <a:off x="1143000" y="4800600"/>
            <a:ext cx="3890809"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50 iterations of the genetic algorithm</a:t>
            </a:r>
            <a:endParaRPr lang="en-US" dirty="0"/>
          </a:p>
        </p:txBody>
      </p:sp>
    </p:spTree>
    <p:extLst>
      <p:ext uri="{BB962C8B-B14F-4D97-AF65-F5344CB8AC3E}">
        <p14:creationId xmlns:p14="http://schemas.microsoft.com/office/powerpoint/2010/main" val="2893571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5A9AD1AA-4D7D-4D80-A729-3ACE7AF38E9F}" type="slidenum">
              <a:rPr lang="en-US" smtClean="0"/>
              <a:t>39</a:t>
            </a:fld>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Introduction</a:t>
            </a:r>
            <a:endParaRPr lang="en-US" sz="1800" dirty="0" smtClean="0"/>
          </a:p>
          <a:p>
            <a:pPr>
              <a:buFont typeface="Wingdings" panose="05000000000000000000" pitchFamily="2" charset="2"/>
              <a:buChar char="Ø"/>
            </a:pPr>
            <a:r>
              <a:rPr lang="en-US" dirty="0" smtClean="0">
                <a:solidFill>
                  <a:schemeClr val="tx1"/>
                </a:solidFill>
              </a:rPr>
              <a:t>Preliminary Study</a:t>
            </a:r>
          </a:p>
          <a:p>
            <a:pPr>
              <a:buFont typeface="Wingdings" panose="05000000000000000000" pitchFamily="2" charset="2"/>
              <a:buChar char="Ø"/>
            </a:pPr>
            <a:r>
              <a:rPr lang="en-US" dirty="0" smtClean="0">
                <a:solidFill>
                  <a:schemeClr val="tx1"/>
                </a:solidFill>
              </a:rPr>
              <a:t>Structural Weighting of LDA</a:t>
            </a:r>
          </a:p>
          <a:p>
            <a:pPr>
              <a:buFont typeface="Wingdings" panose="05000000000000000000" pitchFamily="2" charset="2"/>
              <a:buChar char="Ø"/>
            </a:pPr>
            <a:r>
              <a:rPr lang="en-US" dirty="0" smtClean="0">
                <a:solidFill>
                  <a:schemeClr val="tx1"/>
                </a:solidFill>
              </a:rPr>
              <a:t>Structured Retrieval</a:t>
            </a:r>
            <a:endParaRPr lang="en-US" dirty="0">
              <a:solidFill>
                <a:schemeClr val="tx1"/>
              </a:solidFill>
            </a:endParaRPr>
          </a:p>
          <a:p>
            <a:pPr>
              <a:buFont typeface="Wingdings" panose="05000000000000000000" pitchFamily="2" charset="2"/>
              <a:buChar char="Ø"/>
            </a:pPr>
            <a:r>
              <a:rPr lang="en-US" dirty="0" smtClean="0">
                <a:solidFill>
                  <a:schemeClr val="tx1"/>
                </a:solidFill>
              </a:rPr>
              <a:t>Conclusion </a:t>
            </a:r>
            <a:r>
              <a:rPr lang="en-US" dirty="0" smtClean="0">
                <a:solidFill>
                  <a:schemeClr val="tx1"/>
                </a:solidFill>
              </a:rPr>
              <a:t>and Future Work</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393" y="1600200"/>
            <a:ext cx="2861056" cy="2438400"/>
          </a:xfrm>
          <a:prstGeom prst="rect">
            <a:avLst/>
          </a:prstGeom>
        </p:spPr>
      </p:pic>
    </p:spTree>
    <p:extLst>
      <p:ext uri="{BB962C8B-B14F-4D97-AF65-F5344CB8AC3E}">
        <p14:creationId xmlns:p14="http://schemas.microsoft.com/office/powerpoint/2010/main" val="24562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xEl>
                                              <p:pRg st="3" end="3"/>
                                            </p:txEl>
                                          </p:spTgt>
                                        </p:tgtEl>
                                        <p:attrNameLst>
                                          <p:attrName>style.opacity</p:attrName>
                                        </p:attrNameLst>
                                      </p:cBhvr>
                                      <p:to>
                                        <p:strVal val="0.5"/>
                                      </p:to>
                                    </p:set>
                                    <p:animEffect filter="image" prLst="opacity: 0.5">
                                      <p:cBhvr rctx="IE">
                                        <p:cTn id="7" dur="indefinite"/>
                                        <p:tgtEl>
                                          <p:spTgt spid="4">
                                            <p:txEl>
                                              <p:pRg st="3" end="3"/>
                                            </p:txEl>
                                          </p:spTgt>
                                        </p:tgtEl>
                                      </p:cBhvr>
                                    </p:animEffect>
                                  </p:childTnLst>
                                </p:cTn>
                              </p:par>
                              <p:par>
                                <p:cTn id="8" presetID="9" presetClass="emph" presetSubtype="0" nodeType="withEffect">
                                  <p:stCondLst>
                                    <p:cond delay="0"/>
                                  </p:stCondLst>
                                  <p:childTnLst>
                                    <p:set>
                                      <p:cBhvr rctx="PPT">
                                        <p:cTn id="9" dur="indefinite"/>
                                        <p:tgtEl>
                                          <p:spTgt spid="4">
                                            <p:txEl>
                                              <p:pRg st="4" end="4"/>
                                            </p:txEl>
                                          </p:spTgt>
                                        </p:tgtEl>
                                        <p:attrNameLst>
                                          <p:attrName>style.opacity</p:attrName>
                                        </p:attrNameLst>
                                      </p:cBhvr>
                                      <p:to>
                                        <p:strVal val="0.5"/>
                                      </p:to>
                                    </p:set>
                                    <p:animEffect filter="image" prLst="opacity: 0.5">
                                      <p:cBhvr rctx="IE">
                                        <p:cTn id="10" dur="indefinite"/>
                                        <p:tgtEl>
                                          <p:spTgt spid="4">
                                            <p:txEl>
                                              <p:pRg st="4" end="4"/>
                                            </p:txEl>
                                          </p:spTgt>
                                        </p:tgtEl>
                                      </p:cBhvr>
                                    </p:animEffect>
                                  </p:childTnLst>
                                </p:cTn>
                              </p:par>
                              <p:par>
                                <p:cTn id="11" presetID="9" presetClass="emph" presetSubtype="0" nodeType="withEffect">
                                  <p:stCondLst>
                                    <p:cond delay="0"/>
                                  </p:stCondLst>
                                  <p:childTnLst>
                                    <p:set>
                                      <p:cBhvr rctx="PPT">
                                        <p:cTn id="12" dur="indefinite"/>
                                        <p:tgtEl>
                                          <p:spTgt spid="4">
                                            <p:txEl>
                                              <p:pRg st="6" end="6"/>
                                            </p:txEl>
                                          </p:spTgt>
                                        </p:tgtEl>
                                        <p:attrNameLst>
                                          <p:attrName>style.opacity</p:attrName>
                                        </p:attrNameLst>
                                      </p:cBhvr>
                                      <p:to>
                                        <p:strVal val="0.5"/>
                                      </p:to>
                                    </p:set>
                                    <p:animEffect filter="image" prLst="opacity: 0.5">
                                      <p:cBhvr rctx="IE">
                                        <p:cTn id="13" dur="indefinite"/>
                                        <p:tgtEl>
                                          <p:spTgt spid="4">
                                            <p:txEl>
                                              <p:pRg st="6" end="6"/>
                                            </p:txEl>
                                          </p:spTgt>
                                        </p:tgtEl>
                                      </p:cBhvr>
                                    </p:animEffect>
                                  </p:childTnLst>
                                </p:cTn>
                              </p:par>
                              <p:par>
                                <p:cTn id="14" presetID="9" presetClass="emph" presetSubtype="0" nodeType="withEffect">
                                  <p:stCondLst>
                                    <p:cond delay="0"/>
                                  </p:stCondLst>
                                  <p:childTnLst>
                                    <p:set>
                                      <p:cBhvr rctx="PPT">
                                        <p:cTn id="15" dur="indefinite"/>
                                        <p:tgtEl>
                                          <p:spTgt spid="4">
                                            <p:txEl>
                                              <p:pRg st="2" end="2"/>
                                            </p:txEl>
                                          </p:spTgt>
                                        </p:tgtEl>
                                        <p:attrNameLst>
                                          <p:attrName>style.opacity</p:attrName>
                                        </p:attrNameLst>
                                      </p:cBhvr>
                                      <p:to>
                                        <p:strVal val="0.5"/>
                                      </p:to>
                                    </p:set>
                                    <p:animEffect filter="image" prLst="opacity: 0.5">
                                      <p:cBhvr rctx="IE">
                                        <p:cTn id="16"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15200" cy="1600200"/>
          </a:xfrm>
        </p:spPr>
        <p:txBody>
          <a:bodyPr>
            <a:normAutofit/>
          </a:bodyPr>
          <a:lstStyle/>
          <a:p>
            <a:r>
              <a:rPr lang="en-US" sz="3200" dirty="0" smtClean="0"/>
              <a:t>Staged Software Life Model</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a:t>
            </a:fld>
            <a:endParaRPr lang="en-US" dirty="0">
              <a:solidFill>
                <a:prstClr val="black">
                  <a:lumMod val="85000"/>
                  <a:lumOff val="1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6067481"/>
              </p:ext>
            </p:extLst>
          </p:nvPr>
        </p:nvGraphicFramePr>
        <p:xfrm>
          <a:off x="685800" y="457200"/>
          <a:ext cx="7924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Process 6"/>
          <p:cNvSpPr/>
          <p:nvPr/>
        </p:nvSpPr>
        <p:spPr>
          <a:xfrm>
            <a:off x="2438400" y="1447800"/>
            <a:ext cx="3886200" cy="1905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33400" y="2400300"/>
            <a:ext cx="1781257" cy="369332"/>
          </a:xfrm>
          <a:prstGeom prst="rect">
            <a:avLst/>
          </a:prstGeom>
          <a:noFill/>
        </p:spPr>
        <p:txBody>
          <a:bodyPr wrap="none" rtlCol="0">
            <a:spAutoFit/>
          </a:bodyPr>
          <a:lstStyle/>
          <a:p>
            <a:r>
              <a:rPr lang="en-US" dirty="0" smtClean="0">
                <a:solidFill>
                  <a:prstClr val="black"/>
                </a:solidFill>
              </a:rPr>
              <a:t>Software Change</a:t>
            </a:r>
            <a:endParaRPr lang="en-US" dirty="0">
              <a:solidFill>
                <a:prstClr val="black"/>
              </a:solidFill>
            </a:endParaRPr>
          </a:p>
        </p:txBody>
      </p:sp>
      <p:sp>
        <p:nvSpPr>
          <p:cNvPr id="9" name="TextBox 8"/>
          <p:cNvSpPr txBox="1"/>
          <p:nvPr/>
        </p:nvSpPr>
        <p:spPr>
          <a:xfrm>
            <a:off x="807534" y="6233599"/>
            <a:ext cx="5646097" cy="246221"/>
          </a:xfrm>
          <a:prstGeom prst="rect">
            <a:avLst/>
          </a:prstGeom>
          <a:noFill/>
        </p:spPr>
        <p:txBody>
          <a:bodyPr wrap="none" rtlCol="0">
            <a:spAutoFit/>
          </a:bodyPr>
          <a:lstStyle/>
          <a:p>
            <a:r>
              <a:rPr lang="en-US" sz="1000" dirty="0" err="1" smtClean="0">
                <a:solidFill>
                  <a:prstClr val="black"/>
                </a:solidFill>
              </a:rPr>
              <a:t>Rajlich</a:t>
            </a:r>
            <a:r>
              <a:rPr lang="en-US" sz="1000" dirty="0" smtClean="0">
                <a:solidFill>
                  <a:prstClr val="black"/>
                </a:solidFill>
              </a:rPr>
              <a:t>, V. Bennett, K.H. (2000). “A staged model for the software life cycle”. </a:t>
            </a:r>
            <a:r>
              <a:rPr lang="en-US" sz="1000" i="1" dirty="0" smtClean="0">
                <a:solidFill>
                  <a:prstClr val="black"/>
                </a:solidFill>
              </a:rPr>
              <a:t>IEEE Computer, 33</a:t>
            </a:r>
            <a:r>
              <a:rPr lang="en-US" sz="1000" dirty="0" smtClean="0">
                <a:solidFill>
                  <a:prstClr val="black"/>
                </a:solidFill>
              </a:rPr>
              <a:t>, 66-71</a:t>
            </a:r>
            <a:endParaRPr lang="en-US" sz="1000" dirty="0">
              <a:solidFill>
                <a:prstClr val="black"/>
              </a:solidFill>
            </a:endParaRPr>
          </a:p>
        </p:txBody>
      </p:sp>
    </p:spTree>
    <p:extLst>
      <p:ext uri="{BB962C8B-B14F-4D97-AF65-F5344CB8AC3E}">
        <p14:creationId xmlns:p14="http://schemas.microsoft.com/office/powerpoint/2010/main" val="2182872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Creating a Text Model</a:t>
            </a:r>
            <a:endParaRPr lang="en-US" sz="3200" dirty="0"/>
          </a:p>
        </p:txBody>
      </p:sp>
      <p:sp>
        <p:nvSpPr>
          <p:cNvPr id="3" name="Slide Number Placeholder 2"/>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40</a:t>
            </a:fld>
            <a:endParaRPr lang="en-US" dirty="0">
              <a:solidFill>
                <a:prstClr val="black">
                  <a:lumMod val="85000"/>
                  <a:lumOff val="1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200"/>
            <a:ext cx="5942888" cy="5049966"/>
          </a:xfrm>
          <a:prstGeom prst="rect">
            <a:avLst/>
          </a:prstGeom>
        </p:spPr>
      </p:pic>
    </p:spTree>
    <p:extLst>
      <p:ext uri="{BB962C8B-B14F-4D97-AF65-F5344CB8AC3E}">
        <p14:creationId xmlns:p14="http://schemas.microsoft.com/office/powerpoint/2010/main" val="2097727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Structured Queries</a:t>
            </a:r>
            <a:endParaRPr lang="en-US" sz="3200" dirty="0"/>
          </a:p>
        </p:txBody>
      </p:sp>
      <p:sp>
        <p:nvSpPr>
          <p:cNvPr id="3" name="Content Placeholder 2"/>
          <p:cNvSpPr>
            <a:spLocks noGrp="1"/>
          </p:cNvSpPr>
          <p:nvPr>
            <p:ph idx="1"/>
          </p:nvPr>
        </p:nvSpPr>
        <p:spPr/>
        <p:txBody>
          <a:bodyPr>
            <a:normAutofit fontScale="77500" lnSpcReduction="20000"/>
          </a:bodyPr>
          <a:lstStyle/>
          <a:p>
            <a:pPr marL="0" indent="0" algn="ctr">
              <a:buNone/>
            </a:pPr>
            <a:endParaRPr lang="en-US" sz="2000" dirty="0" smtClean="0">
              <a:latin typeface="NimbusRomNo9L-Regu"/>
            </a:endParaRPr>
          </a:p>
          <a:p>
            <a:r>
              <a:rPr lang="en-US" sz="2300" dirty="0" smtClean="0">
                <a:latin typeface="NimbusRomNo9L-Regu"/>
              </a:rPr>
              <a:t>Standard LM Query, No Structure</a:t>
            </a:r>
          </a:p>
          <a:p>
            <a:pPr marL="0" indent="0" algn="ctr">
              <a:buNone/>
            </a:pPr>
            <a:endParaRPr lang="en-US" sz="1800" dirty="0">
              <a:latin typeface="NimbusRomNo9L-Regu"/>
            </a:endParaRPr>
          </a:p>
          <a:p>
            <a:pPr marL="0" indent="0" algn="ctr">
              <a:buNone/>
            </a:pPr>
            <a:r>
              <a:rPr lang="en-US" sz="2100" b="1" dirty="0" smtClean="0">
                <a:latin typeface="Courier New" panose="02070309020205020404" pitchFamily="49" charset="0"/>
                <a:cs typeface="Courier New" panose="02070309020205020404" pitchFamily="49" charset="0"/>
              </a:rPr>
              <a:t>(side1 </a:t>
            </a:r>
            <a:r>
              <a:rPr lang="en-US" sz="2100" b="1" dirty="0">
                <a:latin typeface="Courier New" panose="02070309020205020404" pitchFamily="49" charset="0"/>
                <a:cs typeface="Courier New" panose="02070309020205020404" pitchFamily="49" charset="0"/>
              </a:rPr>
              <a:t>computes Point</a:t>
            </a:r>
            <a:r>
              <a:rPr lang="en-US" sz="2100" b="1" dirty="0" smtClean="0">
                <a:latin typeface="Courier New" panose="02070309020205020404" pitchFamily="49" charset="0"/>
                <a:cs typeface="Courier New" panose="02070309020205020404" pitchFamily="49" charset="0"/>
              </a:rPr>
              <a:t>)</a:t>
            </a:r>
          </a:p>
          <a:p>
            <a:pPr marL="0" indent="0" algn="ctr">
              <a:buNone/>
            </a:pPr>
            <a:endParaRPr lang="en-US" sz="2000" dirty="0">
              <a:latin typeface="NimbusRomNo9L-Regu"/>
            </a:endParaRPr>
          </a:p>
          <a:p>
            <a:r>
              <a:rPr lang="en-US" sz="2300" dirty="0" smtClean="0">
                <a:latin typeface="NimbusRomNo9L-Regu"/>
              </a:rPr>
              <a:t>Searches for Terms Appearing Within 4 Terms of One Another</a:t>
            </a:r>
          </a:p>
          <a:p>
            <a:pPr marL="0" indent="0" algn="ctr">
              <a:buNone/>
            </a:pPr>
            <a:endParaRPr lang="en-US" sz="1800" dirty="0" smtClean="0">
              <a:latin typeface="NimbusRomNo9L-Regu"/>
            </a:endParaRPr>
          </a:p>
          <a:p>
            <a:pPr marL="0" indent="0" algn="ctr">
              <a:buNone/>
            </a:pPr>
            <a:r>
              <a:rPr lang="en-US" sz="2100" b="1" dirty="0" smtClean="0">
                <a:latin typeface="Courier New" panose="02070309020205020404" pitchFamily="49" charset="0"/>
                <a:cs typeface="Courier New" panose="02070309020205020404" pitchFamily="49" charset="0"/>
              </a:rPr>
              <a:t>#4(side1 </a:t>
            </a:r>
            <a:r>
              <a:rPr lang="en-US" sz="2100" b="1" dirty="0">
                <a:latin typeface="Courier New" panose="02070309020205020404" pitchFamily="49" charset="0"/>
                <a:cs typeface="Courier New" panose="02070309020205020404" pitchFamily="49" charset="0"/>
              </a:rPr>
              <a:t>point1 point2)</a:t>
            </a:r>
          </a:p>
          <a:p>
            <a:pPr marL="0" indent="0" algn="ctr">
              <a:buNone/>
            </a:pPr>
            <a:endParaRPr lang="en-US" sz="2000" dirty="0">
              <a:latin typeface="NimbusRomNo9L-Regu"/>
            </a:endParaRPr>
          </a:p>
          <a:p>
            <a:r>
              <a:rPr lang="en-US" sz="2300" dirty="0" smtClean="0">
                <a:latin typeface="NimbusRomNo9L-Regu"/>
              </a:rPr>
              <a:t>Searches for Terms Appearing in Specific Structural Components</a:t>
            </a:r>
          </a:p>
          <a:p>
            <a:pPr marL="0" indent="0">
              <a:buNone/>
            </a:pPr>
            <a:endParaRPr lang="en-US" sz="2300" dirty="0">
              <a:latin typeface="NimbusRomNo9L-Regu"/>
            </a:endParaRPr>
          </a:p>
          <a:p>
            <a:pPr marL="0" indent="0" algn="ctr">
              <a:buNone/>
            </a:pPr>
            <a:r>
              <a:rPr lang="en-US" sz="2000" b="1" dirty="0" smtClean="0">
                <a:latin typeface="Courier New" panose="02070309020205020404" pitchFamily="49" charset="0"/>
                <a:cs typeface="Courier New" panose="02070309020205020404" pitchFamily="49" charset="0"/>
              </a:rPr>
              <a:t>[signature</a:t>
            </a:r>
            <a:r>
              <a:rPr lang="en-US" sz="2000" b="1" dirty="0">
                <a:latin typeface="Courier New" panose="02070309020205020404" pitchFamily="49" charset="0"/>
                <a:cs typeface="Courier New" panose="02070309020205020404" pitchFamily="49" charset="0"/>
              </a:rPr>
              <a:t>](Point point1 </a:t>
            </a:r>
            <a:r>
              <a:rPr lang="en-US" sz="2000" b="1" dirty="0" smtClean="0">
                <a:latin typeface="Courier New" panose="02070309020205020404" pitchFamily="49" charset="0"/>
                <a:cs typeface="Courier New" panose="02070309020205020404" pitchFamily="49" charset="0"/>
              </a:rPr>
              <a:t>area)</a:t>
            </a:r>
            <a:endParaRPr lang="en-US" sz="2000" b="1" dirty="0">
              <a:latin typeface="Courier New" panose="02070309020205020404" pitchFamily="49" charset="0"/>
              <a:cs typeface="Courier New" panose="02070309020205020404" pitchFamily="49" charset="0"/>
            </a:endParaRPr>
          </a:p>
          <a:p>
            <a:pPr marL="0" indent="0" algn="ctr">
              <a:buNone/>
            </a:pP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method_name</a:t>
            </a:r>
            <a:r>
              <a:rPr lang="en-US" sz="2000" b="1" dirty="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area)</a:t>
            </a:r>
            <a:endParaRPr lang="en-US" sz="2000" b="1" dirty="0">
              <a:latin typeface="Courier New" panose="02070309020205020404" pitchFamily="49" charset="0"/>
              <a:cs typeface="Courier New" panose="02070309020205020404" pitchFamily="49" charset="0"/>
            </a:endParaRPr>
          </a:p>
          <a:p>
            <a:pPr marL="0" indent="0" algn="ctr">
              <a:buNone/>
            </a:pPr>
            <a:r>
              <a:rPr lang="en-US" sz="2000" b="1" dirty="0" smtClean="0">
                <a:latin typeface="Courier New" panose="02070309020205020404" pitchFamily="49" charset="0"/>
                <a:cs typeface="Courier New" panose="02070309020205020404" pitchFamily="49" charset="0"/>
              </a:rPr>
              <a:t>[signature</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method_name</a:t>
            </a:r>
            <a:r>
              <a:rPr lang="en-US" sz="2000" b="1" dirty="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area</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parameter_name</a:t>
            </a:r>
            <a:r>
              <a:rPr lang="en-US" sz="2000" b="1" dirty="0">
                <a:latin typeface="Courier New" panose="02070309020205020404" pitchFamily="49" charset="0"/>
                <a:cs typeface="Courier New" panose="02070309020205020404" pitchFamily="49" charset="0"/>
              </a:rPr>
              <a:t>](point1</a:t>
            </a:r>
            <a:r>
              <a:rPr lang="en-US" sz="2000"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41</a:t>
            </a:fld>
            <a:endParaRPr lang="en-US" dirty="0">
              <a:solidFill>
                <a:prstClr val="black">
                  <a:lumMod val="85000"/>
                  <a:lumOff val="15000"/>
                </a:prstClr>
              </a:solidFill>
            </a:endParaRPr>
          </a:p>
        </p:txBody>
      </p:sp>
    </p:spTree>
    <p:extLst>
      <p:ext uri="{BB962C8B-B14F-4D97-AF65-F5344CB8AC3E}">
        <p14:creationId xmlns:p14="http://schemas.microsoft.com/office/powerpoint/2010/main" val="2805206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200" dirty="0" smtClean="0"/>
              <a:t>Weighting Structured Queries</a:t>
            </a:r>
            <a:endParaRPr lang="en-US" sz="3200" dirty="0"/>
          </a:p>
        </p:txBody>
      </p:sp>
      <p:sp>
        <p:nvSpPr>
          <p:cNvPr id="3" name="Content Placeholder 2"/>
          <p:cNvSpPr>
            <a:spLocks noGrp="1"/>
          </p:cNvSpPr>
          <p:nvPr>
            <p:ph idx="1"/>
          </p:nvPr>
        </p:nvSpPr>
        <p:spPr/>
        <p:txBody>
          <a:bodyPr>
            <a:normAutofit/>
          </a:bodyPr>
          <a:lstStyle/>
          <a:p>
            <a:pPr marL="0" indent="0" algn="ctr">
              <a:buNone/>
            </a:pPr>
            <a:endParaRPr lang="en-US" sz="2000" dirty="0">
              <a:latin typeface="NimbusRomNo9L-Regu"/>
            </a:endParaRPr>
          </a:p>
          <a:p>
            <a:r>
              <a:rPr lang="en-US" sz="2000" dirty="0" smtClean="0">
                <a:latin typeface="NimbusRomNo9L-Regu"/>
              </a:rPr>
              <a:t>Weighs the Results of Each Sub-query For Overall Similarity</a:t>
            </a:r>
          </a:p>
          <a:p>
            <a:pPr marL="0" indent="0" algn="ctr">
              <a:buNone/>
            </a:pPr>
            <a:endParaRPr lang="en-US" sz="2000" dirty="0" smtClean="0">
              <a:latin typeface="NimbusRomNo9L-Regu"/>
            </a:endParaRPr>
          </a:p>
          <a:p>
            <a:pPr marL="0" indent="0" algn="ctr">
              <a:buNone/>
            </a:pPr>
            <a:r>
              <a:rPr lang="en-US" sz="1600" b="1" dirty="0" smtClean="0">
                <a:latin typeface="Courier New" panose="02070309020205020404" pitchFamily="49" charset="0"/>
                <a:cs typeface="Courier New" panose="02070309020205020404" pitchFamily="49" charset="0"/>
              </a:rPr>
              <a:t>( 2.0 [signature</a:t>
            </a:r>
            <a:r>
              <a:rPr lang="en-US" sz="1600" b="1" dirty="0">
                <a:latin typeface="Courier New" panose="02070309020205020404" pitchFamily="49" charset="0"/>
                <a:cs typeface="Courier New" panose="02070309020205020404" pitchFamily="49" charset="0"/>
              </a:rPr>
              <a:t>](area) </a:t>
            </a:r>
            <a:r>
              <a:rPr lang="en-US" sz="1600" b="1" dirty="0" smtClean="0">
                <a:latin typeface="Courier New" panose="02070309020205020404" pitchFamily="49" charset="0"/>
                <a:cs typeface="Courier New" panose="02070309020205020404" pitchFamily="49" charset="0"/>
              </a:rPr>
              <a:t>1.0 [body</a:t>
            </a:r>
            <a:r>
              <a:rPr lang="en-US" sz="1600" b="1" dirty="0">
                <a:latin typeface="Courier New" panose="02070309020205020404" pitchFamily="49" charset="0"/>
                <a:cs typeface="Courier New" panose="02070309020205020404" pitchFamily="49" charset="0"/>
              </a:rPr>
              <a:t>](area))</a:t>
            </a:r>
          </a:p>
          <a:p>
            <a:pPr marL="0" indent="0" algn="ctr">
              <a:buNone/>
            </a:pPr>
            <a:endParaRPr lang="en-US" dirty="0">
              <a:latin typeface="NimbusRomNo9L-Regu"/>
            </a:endParaRPr>
          </a:p>
          <a:p>
            <a:r>
              <a:rPr lang="en-US" sz="2000" dirty="0" smtClean="0">
                <a:latin typeface="NimbusRomNo9L-Regu"/>
              </a:rPr>
              <a:t>An example of a Possible Weighting Function</a:t>
            </a:r>
          </a:p>
          <a:p>
            <a:endParaRPr lang="en-US" sz="2000" dirty="0">
              <a:latin typeface="NimbusRomNo9L-Regu"/>
            </a:endParaRPr>
          </a:p>
          <a:p>
            <a:pPr marL="0" indent="0" algn="ctr">
              <a:buNone/>
            </a:pPr>
            <a:r>
              <a:rPr lang="en-US" sz="1600" b="1" dirty="0">
                <a:latin typeface="Courier New" panose="02070309020205020404" pitchFamily="49" charset="0"/>
                <a:cs typeface="Courier New" panose="02070309020205020404" pitchFamily="49" charset="0"/>
              </a:rPr>
              <a:t>0.67  </a:t>
            </a:r>
            <a:r>
              <a:rPr lang="en-US" sz="1600" b="1" dirty="0" smtClean="0">
                <a:latin typeface="Courier New" panose="02070309020205020404" pitchFamily="49" charset="0"/>
                <a:cs typeface="Courier New" panose="02070309020205020404" pitchFamily="49" charset="0"/>
              </a:rPr>
              <a:t>log(likelihood([signature</a:t>
            </a:r>
            <a:r>
              <a:rPr lang="en-US" sz="1600" b="1" dirty="0">
                <a:latin typeface="Courier New" panose="02070309020205020404" pitchFamily="49" charset="0"/>
                <a:cs typeface="Courier New" panose="02070309020205020404" pitchFamily="49" charset="0"/>
              </a:rPr>
              <a:t>](area</a:t>
            </a:r>
            <a:r>
              <a:rPr lang="en-US" sz="1600" b="1" dirty="0" smtClean="0">
                <a:latin typeface="Courier New" panose="02070309020205020404" pitchFamily="49" charset="0"/>
                <a:cs typeface="Courier New" panose="02070309020205020404" pitchFamily="49" charset="0"/>
              </a:rPr>
              <a:t>))) + </a:t>
            </a:r>
          </a:p>
          <a:p>
            <a:pPr marL="0" indent="0" algn="ctr">
              <a:buNone/>
            </a:pPr>
            <a:r>
              <a:rPr lang="en-US" sz="1600" b="1" dirty="0" smtClean="0">
                <a:latin typeface="Courier New" panose="02070309020205020404" pitchFamily="49" charset="0"/>
                <a:cs typeface="Courier New" panose="02070309020205020404" pitchFamily="49" charset="0"/>
              </a:rPr>
              <a:t>0.33 log(likelihood([body</a:t>
            </a:r>
            <a:r>
              <a:rPr lang="en-US" sz="1600" b="1" dirty="0">
                <a:latin typeface="Courier New" panose="02070309020205020404" pitchFamily="49" charset="0"/>
                <a:cs typeface="Courier New" panose="02070309020205020404" pitchFamily="49" charset="0"/>
              </a:rPr>
              <a:t>](area))).</a:t>
            </a:r>
          </a:p>
          <a:p>
            <a:endParaRPr lang="en-US" sz="2000" dirty="0" smtClean="0">
              <a:latin typeface="NimbusRomNo9L-Regu"/>
            </a:endParaRPr>
          </a:p>
          <a:p>
            <a:pPr marL="0" indent="0" algn="ctr">
              <a:buNone/>
            </a:pPr>
            <a:endParaRPr lang="en-US" dirty="0">
              <a:latin typeface="NimbusRomNo9L-Regu"/>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42</a:t>
            </a:fld>
            <a:endParaRPr lang="en-US" dirty="0">
              <a:solidFill>
                <a:prstClr val="black">
                  <a:lumMod val="85000"/>
                  <a:lumOff val="15000"/>
                </a:prstClr>
              </a:solidFill>
            </a:endParaRPr>
          </a:p>
        </p:txBody>
      </p:sp>
    </p:spTree>
    <p:extLst>
      <p:ext uri="{BB962C8B-B14F-4D97-AF65-F5344CB8AC3E}">
        <p14:creationId xmlns:p14="http://schemas.microsoft.com/office/powerpoint/2010/main" val="2454769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a:t>
            </a:r>
            <a:r>
              <a:rPr lang="en-US" sz="3200" dirty="0" smtClean="0"/>
              <a:t>Corpora</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43</a:t>
            </a:fld>
            <a:endParaRPr lang="en-US" dirty="0">
              <a:solidFill>
                <a:prstClr val="black">
                  <a:lumMod val="85000"/>
                  <a:lumOff val="1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71304983"/>
              </p:ext>
            </p:extLst>
          </p:nvPr>
        </p:nvGraphicFramePr>
        <p:xfrm>
          <a:off x="759864" y="1219200"/>
          <a:ext cx="75438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411232134"/>
              </p:ext>
            </p:extLst>
          </p:nvPr>
        </p:nvGraphicFramePr>
        <p:xfrm>
          <a:off x="766273" y="2819400"/>
          <a:ext cx="7543800" cy="45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4289038984"/>
              </p:ext>
            </p:extLst>
          </p:nvPr>
        </p:nvGraphicFramePr>
        <p:xfrm>
          <a:off x="762000" y="4495800"/>
          <a:ext cx="7543800" cy="45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Box 9"/>
          <p:cNvSpPr txBox="1"/>
          <p:nvPr/>
        </p:nvSpPr>
        <p:spPr>
          <a:xfrm>
            <a:off x="762000" y="595850"/>
            <a:ext cx="4676729"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Traditional Categories of Source Terms - ICL</a:t>
            </a:r>
            <a:endParaRPr lang="en-US" dirty="0"/>
          </a:p>
        </p:txBody>
      </p:sp>
      <p:sp>
        <p:nvSpPr>
          <p:cNvPr id="11" name="TextBox 10"/>
          <p:cNvSpPr txBox="1"/>
          <p:nvPr/>
        </p:nvSpPr>
        <p:spPr>
          <a:xfrm>
            <a:off x="762000" y="2209800"/>
            <a:ext cx="4006225"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Major Components of Methods - CSB</a:t>
            </a:r>
            <a:endParaRPr lang="en-US" dirty="0"/>
          </a:p>
        </p:txBody>
      </p:sp>
      <p:sp>
        <p:nvSpPr>
          <p:cNvPr id="12" name="TextBox 11"/>
          <p:cNvSpPr txBox="1"/>
          <p:nvPr/>
        </p:nvSpPr>
        <p:spPr>
          <a:xfrm>
            <a:off x="771258" y="3886200"/>
            <a:ext cx="6278322"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Subcomponents of Methods (limited for feasibility) - LMPBV </a:t>
            </a:r>
            <a:endParaRPr lang="en-US" dirty="0"/>
          </a:p>
        </p:txBody>
      </p:sp>
    </p:spTree>
    <p:extLst>
      <p:ext uri="{BB962C8B-B14F-4D97-AF65-F5344CB8AC3E}">
        <p14:creationId xmlns:p14="http://schemas.microsoft.com/office/powerpoint/2010/main" val="288590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55971922"/>
              </p:ext>
            </p:extLst>
          </p:nvPr>
        </p:nvGraphicFramePr>
        <p:xfrm>
          <a:off x="1905000" y="529602"/>
          <a:ext cx="50292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3200" dirty="0" smtClean="0"/>
              <a:t>Case Study</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44</a:t>
            </a:fld>
            <a:endParaRPr lang="en-US" dirty="0">
              <a:solidFill>
                <a:prstClr val="black">
                  <a:lumMod val="85000"/>
                  <a:lumOff val="15000"/>
                </a:prstClr>
              </a:solidFill>
            </a:endParaRPr>
          </a:p>
        </p:txBody>
      </p:sp>
      <p:sp>
        <p:nvSpPr>
          <p:cNvPr id="8" name="Rectangle 7"/>
          <p:cNvSpPr/>
          <p:nvPr/>
        </p:nvSpPr>
        <p:spPr>
          <a:xfrm>
            <a:off x="457200" y="1537563"/>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4</a:t>
            </a:r>
            <a:r>
              <a:rPr lang="en-US" dirty="0" smtClean="0">
                <a:solidFill>
                  <a:prstClr val="white"/>
                </a:solidFill>
              </a:rPr>
              <a:t> Open Source Systems; </a:t>
            </a:r>
          </a:p>
          <a:p>
            <a:pPr algn="ctr"/>
            <a:r>
              <a:rPr lang="en-US" dirty="0" smtClean="0">
                <a:solidFill>
                  <a:prstClr val="white"/>
                </a:solidFill>
              </a:rPr>
              <a:t>372 Features</a:t>
            </a:r>
            <a:endParaRPr lang="en-US" dirty="0">
              <a:solidFill>
                <a:prstClr val="white"/>
              </a:solidFill>
            </a:endParaRPr>
          </a:p>
        </p:txBody>
      </p:sp>
      <p:sp>
        <p:nvSpPr>
          <p:cNvPr id="9" name="Right Arrow 8"/>
          <p:cNvSpPr/>
          <p:nvPr/>
        </p:nvSpPr>
        <p:spPr>
          <a:xfrm>
            <a:off x="2190750" y="1689963"/>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6153150" y="1689963"/>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788685" y="1537563"/>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Compared Results to </a:t>
            </a:r>
            <a:r>
              <a:rPr lang="en-US" dirty="0" err="1" smtClean="0">
                <a:solidFill>
                  <a:prstClr val="white"/>
                </a:solidFill>
              </a:rPr>
              <a:t>Goldsets</a:t>
            </a:r>
            <a:endParaRPr lang="en-US" dirty="0">
              <a:solidFill>
                <a:prstClr val="white"/>
              </a:solidFill>
            </a:endParaRPr>
          </a:p>
        </p:txBody>
      </p:sp>
      <p:sp>
        <p:nvSpPr>
          <p:cNvPr id="14" name="TextBox 13"/>
          <p:cNvSpPr txBox="1"/>
          <p:nvPr/>
        </p:nvSpPr>
        <p:spPr>
          <a:xfrm>
            <a:off x="600075" y="3505200"/>
            <a:ext cx="8162926" cy="1384995"/>
          </a:xfrm>
          <a:prstGeom prst="rect">
            <a:avLst/>
          </a:prstGeom>
          <a:noFill/>
        </p:spPr>
        <p:txBody>
          <a:bodyPr wrap="square" rtlCol="0">
            <a:spAutoFit/>
          </a:bodyPr>
          <a:lstStyle/>
          <a:p>
            <a:pPr>
              <a:buClr>
                <a:srgbClr val="AD0101"/>
              </a:buClr>
            </a:pPr>
            <a:endParaRPr lang="en-US" dirty="0" smtClean="0">
              <a:solidFill>
                <a:prstClr val="black"/>
              </a:solidFill>
            </a:endParaRPr>
          </a:p>
          <a:p>
            <a:pPr marL="285750" indent="-285750">
              <a:buClr>
                <a:srgbClr val="AD0101"/>
              </a:buClr>
              <a:buFont typeface="Arial" panose="020B0604020202020204" pitchFamily="34" charset="0"/>
              <a:buChar char="•"/>
            </a:pPr>
            <a:endParaRPr lang="en-US" sz="1200" dirty="0" smtClean="0">
              <a:solidFill>
                <a:prstClr val="black"/>
              </a:solidFill>
            </a:endParaRPr>
          </a:p>
          <a:p>
            <a:endParaRPr lang="en-US" dirty="0" smtClean="0">
              <a:solidFill>
                <a:prstClr val="black"/>
              </a:solidFill>
              <a:cs typeface="Times New Roman"/>
            </a:endParaRPr>
          </a:p>
          <a:p>
            <a:r>
              <a:rPr lang="en-US" dirty="0" smtClean="0">
                <a:solidFill>
                  <a:prstClr val="black"/>
                </a:solidFill>
                <a:cs typeface="Times New Roman"/>
              </a:rPr>
              <a:t> </a:t>
            </a:r>
            <a:endParaRPr lang="en-US" dirty="0">
              <a:solidFill>
                <a:prstClr val="black"/>
              </a:solidFill>
            </a:endParaRPr>
          </a:p>
          <a:p>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86078280"/>
              </p:ext>
            </p:extLst>
          </p:nvPr>
        </p:nvGraphicFramePr>
        <p:xfrm>
          <a:off x="600075" y="3733800"/>
          <a:ext cx="7649492" cy="1854200"/>
        </p:xfrm>
        <a:graphic>
          <a:graphicData uri="http://schemas.openxmlformats.org/drawingml/2006/table">
            <a:tbl>
              <a:tblPr firstRow="1" bandRow="1">
                <a:tableStyleId>{5C22544A-7EE6-4342-B048-85BDC9FD1C3A}</a:tableStyleId>
              </a:tblPr>
              <a:tblGrid>
                <a:gridCol w="1762125"/>
                <a:gridCol w="2057400"/>
                <a:gridCol w="2634951"/>
                <a:gridCol w="1195016"/>
              </a:tblGrid>
              <a:tr h="370840">
                <a:tc>
                  <a:txBody>
                    <a:bodyPr/>
                    <a:lstStyle/>
                    <a:p>
                      <a:r>
                        <a:rPr lang="en-US" sz="1200" dirty="0" smtClean="0"/>
                        <a:t>Question</a:t>
                      </a:r>
                      <a:endParaRPr lang="en-US" sz="1200" dirty="0"/>
                    </a:p>
                  </a:txBody>
                  <a:tcPr/>
                </a:tc>
                <a:tc>
                  <a:txBody>
                    <a:bodyPr/>
                    <a:lstStyle/>
                    <a:p>
                      <a:r>
                        <a:rPr lang="en-US" sz="1200" dirty="0" smtClean="0"/>
                        <a:t>Query Types</a:t>
                      </a:r>
                      <a:endParaRPr lang="en-US" sz="1200" dirty="0"/>
                    </a:p>
                  </a:txBody>
                  <a:tcPr/>
                </a:tc>
                <a:tc>
                  <a:txBody>
                    <a:bodyPr/>
                    <a:lstStyle/>
                    <a:p>
                      <a:r>
                        <a:rPr lang="en-US" sz="1200" dirty="0" smtClean="0"/>
                        <a:t>Values</a:t>
                      </a:r>
                      <a:endParaRPr lang="en-US" sz="1200" dirty="0"/>
                    </a:p>
                  </a:txBody>
                  <a:tcPr/>
                </a:tc>
                <a:tc>
                  <a:txBody>
                    <a:bodyPr/>
                    <a:lstStyle/>
                    <a:p>
                      <a:r>
                        <a:rPr lang="en-US" sz="1200" dirty="0" smtClean="0"/>
                        <a:t>Configurations</a:t>
                      </a:r>
                      <a:endParaRPr lang="en-US" sz="1200" dirty="0"/>
                    </a:p>
                  </a:txBody>
                  <a:tcPr/>
                </a:tc>
              </a:tr>
              <a:tr h="370840">
                <a:tc>
                  <a:txBody>
                    <a:bodyPr/>
                    <a:lstStyle/>
                    <a:p>
                      <a:r>
                        <a:rPr lang="en-US" sz="1200" dirty="0" smtClean="0"/>
                        <a:t>Query</a:t>
                      </a:r>
                      <a:endParaRPr lang="en-US" sz="1200" dirty="0"/>
                    </a:p>
                  </a:txBody>
                  <a:tcPr/>
                </a:tc>
                <a:tc>
                  <a:txBody>
                    <a:bodyPr/>
                    <a:lstStyle/>
                    <a:p>
                      <a:r>
                        <a:rPr lang="en-US" sz="1200" dirty="0" smtClean="0"/>
                        <a:t>Title, Combined, Description</a:t>
                      </a:r>
                      <a:endParaRPr lang="en-US" sz="1200" dirty="0"/>
                    </a:p>
                  </a:txBody>
                  <a:tcPr/>
                </a:tc>
                <a:tc>
                  <a:txBody>
                    <a:bodyPr/>
                    <a:lstStyle/>
                    <a:p>
                      <a:r>
                        <a:rPr lang="en-US" sz="1200" dirty="0" smtClean="0"/>
                        <a:t>Full corpus, </a:t>
                      </a:r>
                      <a:r>
                        <a:rPr lang="en-US" sz="1200" dirty="0" err="1" smtClean="0"/>
                        <a:t>Unweighted</a:t>
                      </a:r>
                      <a:endParaRPr lang="en-US" sz="1200" dirty="0"/>
                    </a:p>
                  </a:txBody>
                  <a:tcPr/>
                </a:tc>
                <a:tc>
                  <a:txBody>
                    <a:bodyPr/>
                    <a:lstStyle/>
                    <a:p>
                      <a:r>
                        <a:rPr lang="en-US" sz="1200" dirty="0" smtClean="0"/>
                        <a:t>9</a:t>
                      </a:r>
                      <a:endParaRPr lang="en-US" sz="1200" dirty="0"/>
                    </a:p>
                  </a:txBody>
                  <a:tcPr/>
                </a:tc>
              </a:tr>
              <a:tr h="370840">
                <a:tc>
                  <a:txBody>
                    <a:bodyPr/>
                    <a:lstStyle/>
                    <a:p>
                      <a:r>
                        <a:rPr lang="en-US" sz="1200" dirty="0" smtClean="0"/>
                        <a:t>Field</a:t>
                      </a:r>
                      <a:r>
                        <a:rPr lang="en-US" sz="1200" baseline="0" dirty="0" smtClean="0"/>
                        <a:t> Combination</a:t>
                      </a:r>
                      <a:endParaRPr lang="en-US" sz="1200" dirty="0"/>
                    </a:p>
                  </a:txBody>
                  <a:tcPr/>
                </a:tc>
                <a:tc>
                  <a:txBody>
                    <a:bodyPr/>
                    <a:lstStyle/>
                    <a:p>
                      <a:r>
                        <a:rPr lang="en-US" sz="1200" dirty="0" smtClean="0"/>
                        <a:t>Title, Combined</a:t>
                      </a:r>
                      <a:endParaRPr lang="en-US" sz="1200" dirty="0"/>
                    </a:p>
                  </a:txBody>
                  <a:tcPr/>
                </a:tc>
                <a:tc>
                  <a:txBody>
                    <a:bodyPr/>
                    <a:lstStyle/>
                    <a:p>
                      <a:r>
                        <a:rPr lang="en-US" sz="1200" dirty="0" smtClean="0"/>
                        <a:t>All subsets of each corpus, </a:t>
                      </a:r>
                      <a:r>
                        <a:rPr lang="en-US" sz="1200" dirty="0" err="1" smtClean="0"/>
                        <a:t>Unweighted</a:t>
                      </a:r>
                      <a:endParaRPr lang="en-US" sz="1200" dirty="0"/>
                    </a:p>
                  </a:txBody>
                  <a:tcPr/>
                </a:tc>
                <a:tc>
                  <a:txBody>
                    <a:bodyPr/>
                    <a:lstStyle/>
                    <a:p>
                      <a:r>
                        <a:rPr lang="en-US" sz="1200" dirty="0" smtClean="0"/>
                        <a:t>45</a:t>
                      </a:r>
                      <a:endParaRPr lang="en-US" sz="1200" dirty="0"/>
                    </a:p>
                  </a:txBody>
                  <a:tcPr/>
                </a:tc>
              </a:tr>
              <a:tr h="370840">
                <a:tc>
                  <a:txBody>
                    <a:bodyPr/>
                    <a:lstStyle/>
                    <a:p>
                      <a:r>
                        <a:rPr lang="en-US" sz="1200" dirty="0" smtClean="0"/>
                        <a:t>Weighting</a:t>
                      </a:r>
                      <a:endParaRPr lang="en-US" sz="1200" dirty="0"/>
                    </a:p>
                  </a:txBody>
                  <a:tcPr/>
                </a:tc>
                <a:tc>
                  <a:txBody>
                    <a:bodyPr/>
                    <a:lstStyle/>
                    <a:p>
                      <a:r>
                        <a:rPr lang="en-US" sz="1200" dirty="0" smtClean="0"/>
                        <a:t>Title, Combined</a:t>
                      </a:r>
                      <a:endParaRPr lang="en-US" sz="1200" dirty="0"/>
                    </a:p>
                  </a:txBody>
                  <a:tcPr/>
                </a:tc>
                <a:tc>
                  <a:txBody>
                    <a:bodyPr/>
                    <a:lstStyle/>
                    <a:p>
                      <a:r>
                        <a:rPr lang="en-US" sz="1200" dirty="0" smtClean="0"/>
                        <a:t>Full corpus, Scaling factors (1,2,4,8)</a:t>
                      </a:r>
                    </a:p>
                  </a:txBody>
                  <a:tcPr/>
                </a:tc>
                <a:tc>
                  <a:txBody>
                    <a:bodyPr/>
                    <a:lstStyle/>
                    <a:p>
                      <a:r>
                        <a:rPr lang="en-US" sz="1200" dirty="0" smtClean="0"/>
                        <a:t>1,152</a:t>
                      </a:r>
                    </a:p>
                  </a:txBody>
                  <a:tcPr/>
                </a:tc>
              </a:tr>
              <a:tr h="370840">
                <a:tc>
                  <a:txBody>
                    <a:bodyPr/>
                    <a:lstStyle/>
                    <a:p>
                      <a:r>
                        <a:rPr lang="en-US" sz="1200" dirty="0" smtClean="0"/>
                        <a:t>All</a:t>
                      </a:r>
                      <a:r>
                        <a:rPr lang="en-US" sz="1200" baseline="0" dirty="0" smtClean="0"/>
                        <a:t> Combinations</a:t>
                      </a:r>
                      <a:endParaRPr lang="en-US" sz="1200" dirty="0"/>
                    </a:p>
                  </a:txBody>
                  <a:tcPr/>
                </a:tc>
                <a:tc>
                  <a:txBody>
                    <a:bodyPr/>
                    <a:lstStyle/>
                    <a:p>
                      <a:r>
                        <a:rPr lang="en-US" sz="1200" dirty="0" smtClean="0"/>
                        <a:t>Title</a:t>
                      </a:r>
                      <a:endParaRPr lang="en-US" sz="1200" dirty="0"/>
                    </a:p>
                  </a:txBody>
                  <a:tcPr/>
                </a:tc>
                <a:tc>
                  <a:txBody>
                    <a:bodyPr/>
                    <a:lstStyle/>
                    <a:p>
                      <a:r>
                        <a:rPr lang="en-US" sz="1200" dirty="0" smtClean="0"/>
                        <a:t>All subsets,</a:t>
                      </a:r>
                      <a:r>
                        <a:rPr lang="en-US" sz="1200" baseline="0" dirty="0" smtClean="0"/>
                        <a:t> All scaling factors</a:t>
                      </a:r>
                      <a:endParaRPr lang="en-US" sz="1200" dirty="0"/>
                    </a:p>
                  </a:txBody>
                  <a:tcPr/>
                </a:tc>
                <a:tc>
                  <a:txBody>
                    <a:bodyPr/>
                    <a:lstStyle/>
                    <a:p>
                      <a:r>
                        <a:rPr lang="en-US" sz="1200" dirty="0" smtClean="0"/>
                        <a:t>4,608</a:t>
                      </a:r>
                      <a:endParaRPr lang="en-US" sz="1200" dirty="0"/>
                    </a:p>
                  </a:txBody>
                  <a:tcPr/>
                </a:tc>
              </a:tr>
            </a:tbl>
          </a:graphicData>
        </a:graphic>
      </p:graphicFrame>
    </p:spTree>
    <p:extLst>
      <p:ext uri="{BB962C8B-B14F-4D97-AF65-F5344CB8AC3E}">
        <p14:creationId xmlns:p14="http://schemas.microsoft.com/office/powerpoint/2010/main" val="19977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animBg="1"/>
      <p:bldP spid="9" grpId="0" animBg="1"/>
      <p:bldP spid="11"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Query Types (Individual Systems)</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45</a:t>
            </a:fld>
            <a:endParaRPr lang="en-US" dirty="0">
              <a:solidFill>
                <a:prstClr val="black">
                  <a:lumMod val="85000"/>
                  <a:lumOff val="15000"/>
                </a:prst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58865265"/>
              </p:ext>
            </p:extLst>
          </p:nvPr>
        </p:nvGraphicFramePr>
        <p:xfrm>
          <a:off x="533400" y="685800"/>
          <a:ext cx="7620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39225" y="5092362"/>
            <a:ext cx="5357429"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Title was best query type for each corpus and system</a:t>
            </a:r>
            <a:endParaRPr lang="en-US" dirty="0"/>
          </a:p>
        </p:txBody>
      </p:sp>
    </p:spTree>
    <p:extLst>
      <p:ext uri="{BB962C8B-B14F-4D97-AF65-F5344CB8AC3E}">
        <p14:creationId xmlns:p14="http://schemas.microsoft.com/office/powerpoint/2010/main" val="1472889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Query Types (All Systems)</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46</a:t>
            </a:fld>
            <a:endParaRPr lang="en-US" dirty="0">
              <a:solidFill>
                <a:prstClr val="black">
                  <a:lumMod val="85000"/>
                  <a:lumOff val="15000"/>
                </a:prst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96259639"/>
              </p:ext>
            </p:extLst>
          </p:nvPr>
        </p:nvGraphicFramePr>
        <p:xfrm>
          <a:off x="533400" y="609600"/>
          <a:ext cx="38862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1955781102"/>
              </p:ext>
            </p:extLst>
          </p:nvPr>
        </p:nvGraphicFramePr>
        <p:xfrm>
          <a:off x="1108105" y="2971800"/>
          <a:ext cx="3048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178287995"/>
              </p:ext>
            </p:extLst>
          </p:nvPr>
        </p:nvGraphicFramePr>
        <p:xfrm>
          <a:off x="5208693" y="2971800"/>
          <a:ext cx="3048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3149836716"/>
              </p:ext>
            </p:extLst>
          </p:nvPr>
        </p:nvGraphicFramePr>
        <p:xfrm>
          <a:off x="4572000" y="762000"/>
          <a:ext cx="4114800"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143000" y="5181600"/>
            <a:ext cx="5608202"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Each Corpus and Query Type contributes to best results</a:t>
            </a:r>
            <a:endParaRPr lang="en-US" dirty="0"/>
          </a:p>
        </p:txBody>
      </p:sp>
    </p:spTree>
    <p:extLst>
      <p:ext uri="{BB962C8B-B14F-4D97-AF65-F5344CB8AC3E}">
        <p14:creationId xmlns:p14="http://schemas.microsoft.com/office/powerpoint/2010/main" val="3466788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Combinations of Fields (All Systems)</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47</a:t>
            </a:fld>
            <a:endParaRPr lang="en-US" dirty="0">
              <a:solidFill>
                <a:prstClr val="black">
                  <a:lumMod val="85000"/>
                  <a:lumOff val="15000"/>
                </a:prst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376159963"/>
              </p:ext>
            </p:extLst>
          </p:nvPr>
        </p:nvGraphicFramePr>
        <p:xfrm>
          <a:off x="533400" y="609600"/>
          <a:ext cx="38862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938170624"/>
              </p:ext>
            </p:extLst>
          </p:nvPr>
        </p:nvGraphicFramePr>
        <p:xfrm>
          <a:off x="1108105" y="2971800"/>
          <a:ext cx="3048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703488156"/>
              </p:ext>
            </p:extLst>
          </p:nvPr>
        </p:nvGraphicFramePr>
        <p:xfrm>
          <a:off x="5208693" y="2971800"/>
          <a:ext cx="3048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1199610213"/>
              </p:ext>
            </p:extLst>
          </p:nvPr>
        </p:nvGraphicFramePr>
        <p:xfrm>
          <a:off x="4572000" y="762000"/>
          <a:ext cx="4114800"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143000" y="5181600"/>
            <a:ext cx="5243743"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None of the full corpuses contributed to best results</a:t>
            </a:r>
            <a:endParaRPr lang="en-US" dirty="0"/>
          </a:p>
        </p:txBody>
      </p:sp>
    </p:spTree>
    <p:extLst>
      <p:ext uri="{BB962C8B-B14F-4D97-AF65-F5344CB8AC3E}">
        <p14:creationId xmlns:p14="http://schemas.microsoft.com/office/powerpoint/2010/main" val="829258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24800" cy="1600200"/>
          </a:xfrm>
        </p:spPr>
        <p:txBody>
          <a:bodyPr>
            <a:normAutofit/>
          </a:bodyPr>
          <a:lstStyle/>
          <a:p>
            <a:r>
              <a:rPr lang="en-US" sz="3200" dirty="0" smtClean="0"/>
              <a:t>Structural Weighting (All Systems)</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48</a:t>
            </a:fld>
            <a:endParaRPr lang="en-US" dirty="0">
              <a:solidFill>
                <a:prstClr val="black">
                  <a:lumMod val="85000"/>
                  <a:lumOff val="15000"/>
                </a:prst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17283885"/>
              </p:ext>
            </p:extLst>
          </p:nvPr>
        </p:nvGraphicFramePr>
        <p:xfrm>
          <a:off x="533400" y="609600"/>
          <a:ext cx="38862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4054360309"/>
              </p:ext>
            </p:extLst>
          </p:nvPr>
        </p:nvGraphicFramePr>
        <p:xfrm>
          <a:off x="1108105" y="2971800"/>
          <a:ext cx="3048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838838859"/>
              </p:ext>
            </p:extLst>
          </p:nvPr>
        </p:nvGraphicFramePr>
        <p:xfrm>
          <a:off x="5208693" y="2971800"/>
          <a:ext cx="3048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3383288327"/>
              </p:ext>
            </p:extLst>
          </p:nvPr>
        </p:nvGraphicFramePr>
        <p:xfrm>
          <a:off x="4572000" y="762000"/>
          <a:ext cx="4114800"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143000" y="5181600"/>
            <a:ext cx="550663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97% of the  best queries use a weighting configuration</a:t>
            </a:r>
            <a:endParaRPr lang="en-US" dirty="0"/>
          </a:p>
        </p:txBody>
      </p:sp>
    </p:spTree>
    <p:extLst>
      <p:ext uri="{BB962C8B-B14F-4D97-AF65-F5344CB8AC3E}">
        <p14:creationId xmlns:p14="http://schemas.microsoft.com/office/powerpoint/2010/main" val="829258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All Combinations (All Systems)</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49</a:t>
            </a:fld>
            <a:endParaRPr lang="en-US" dirty="0">
              <a:solidFill>
                <a:prstClr val="black">
                  <a:lumMod val="85000"/>
                  <a:lumOff val="15000"/>
                </a:prstClr>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829909748"/>
              </p:ext>
            </p:extLst>
          </p:nvPr>
        </p:nvGraphicFramePr>
        <p:xfrm>
          <a:off x="533400" y="609600"/>
          <a:ext cx="38862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2085177860"/>
              </p:ext>
            </p:extLst>
          </p:nvPr>
        </p:nvGraphicFramePr>
        <p:xfrm>
          <a:off x="152400" y="2971800"/>
          <a:ext cx="3048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895864142"/>
              </p:ext>
            </p:extLst>
          </p:nvPr>
        </p:nvGraphicFramePr>
        <p:xfrm>
          <a:off x="4572000" y="762000"/>
          <a:ext cx="41148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43000" y="5181600"/>
            <a:ext cx="3559629"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LMPBV has highest percentages </a:t>
            </a:r>
            <a:endParaRPr lang="en-US" dirty="0"/>
          </a:p>
        </p:txBody>
      </p:sp>
      <p:graphicFrame>
        <p:nvGraphicFramePr>
          <p:cNvPr id="10" name="Chart 9"/>
          <p:cNvGraphicFramePr/>
          <p:nvPr>
            <p:extLst>
              <p:ext uri="{D42A27DB-BD31-4B8C-83A1-F6EECF244321}">
                <p14:modId xmlns:p14="http://schemas.microsoft.com/office/powerpoint/2010/main" val="2144830664"/>
              </p:ext>
            </p:extLst>
          </p:nvPr>
        </p:nvGraphicFramePr>
        <p:xfrm>
          <a:off x="5867400" y="2986755"/>
          <a:ext cx="30480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3995679959"/>
              </p:ext>
            </p:extLst>
          </p:nvPr>
        </p:nvGraphicFramePr>
        <p:xfrm>
          <a:off x="3048000" y="2971800"/>
          <a:ext cx="3048000" cy="2209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29258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Life Model in Perspective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4574288"/>
              </p:ext>
            </p:extLst>
          </p:nvPr>
        </p:nvGraphicFramePr>
        <p:xfrm>
          <a:off x="304800" y="638175"/>
          <a:ext cx="4267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a:t>
            </a:fld>
            <a:endParaRPr lang="en-US" dirty="0">
              <a:solidFill>
                <a:prstClr val="black">
                  <a:lumMod val="85000"/>
                  <a:lumOff val="15000"/>
                </a:prstClr>
              </a:solidFill>
            </a:endParaRPr>
          </a:p>
        </p:txBody>
      </p:sp>
      <p:sp>
        <p:nvSpPr>
          <p:cNvPr id="7" name="TextBox 6"/>
          <p:cNvSpPr txBox="1"/>
          <p:nvPr/>
        </p:nvSpPr>
        <p:spPr>
          <a:xfrm>
            <a:off x="1676400" y="4419600"/>
            <a:ext cx="5312673" cy="769441"/>
          </a:xfrm>
          <a:prstGeom prst="rect">
            <a:avLst/>
          </a:prstGeom>
          <a:noFill/>
        </p:spPr>
        <p:txBody>
          <a:bodyPr wrap="none" rtlCol="0">
            <a:spAutoFit/>
          </a:bodyPr>
          <a:lstStyle/>
          <a:p>
            <a:pPr marL="285750" indent="-285750">
              <a:buFont typeface="Arial" panose="020B0604020202020204" pitchFamily="34" charset="0"/>
              <a:buChar char="•"/>
            </a:pPr>
            <a:endParaRPr lang="en-US" sz="2000" dirty="0" smtClean="0">
              <a:solidFill>
                <a:prstClr val="black"/>
              </a:solidFill>
            </a:endParaRPr>
          </a:p>
          <a:p>
            <a:pPr marL="285750" indent="-285750">
              <a:buFont typeface="Arial" panose="020B0604020202020204" pitchFamily="34" charset="0"/>
              <a:buChar char="•"/>
            </a:pPr>
            <a:r>
              <a:rPr lang="en-US" sz="2400" dirty="0">
                <a:solidFill>
                  <a:prstClr val="black"/>
                </a:solidFill>
              </a:rPr>
              <a:t>M</a:t>
            </a:r>
            <a:r>
              <a:rPr lang="en-US" sz="2400" dirty="0" smtClean="0">
                <a:solidFill>
                  <a:prstClr val="black"/>
                </a:solidFill>
              </a:rPr>
              <a:t>ajority of time is in reading the code!</a:t>
            </a:r>
            <a:endParaRPr lang="en-US" sz="2400" dirty="0">
              <a:solidFill>
                <a:prstClr val="black"/>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1090229706"/>
              </p:ext>
            </p:extLst>
          </p:nvPr>
        </p:nvGraphicFramePr>
        <p:xfrm>
          <a:off x="4724400" y="685800"/>
          <a:ext cx="42672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04800" y="6249013"/>
            <a:ext cx="8953092" cy="569387"/>
          </a:xfrm>
          <a:prstGeom prst="rect">
            <a:avLst/>
          </a:prstGeom>
          <a:noFill/>
        </p:spPr>
        <p:txBody>
          <a:bodyPr wrap="none" rtlCol="0">
            <a:spAutoFit/>
          </a:bodyPr>
          <a:lstStyle/>
          <a:p>
            <a:r>
              <a:rPr lang="en-US" sz="1000" dirty="0" err="1" smtClean="0">
                <a:solidFill>
                  <a:prstClr val="black"/>
                </a:solidFill>
              </a:rPr>
              <a:t>Alkhatib</a:t>
            </a:r>
            <a:r>
              <a:rPr lang="en-US" sz="1000" dirty="0" smtClean="0">
                <a:solidFill>
                  <a:prstClr val="black"/>
                </a:solidFill>
              </a:rPr>
              <a:t>, G., </a:t>
            </a:r>
            <a:r>
              <a:rPr lang="en-US" sz="1000" dirty="0">
                <a:solidFill>
                  <a:prstClr val="black"/>
                </a:solidFill>
              </a:rPr>
              <a:t>“The maintenance problem of application software: </a:t>
            </a:r>
            <a:r>
              <a:rPr lang="en-US" sz="1000" dirty="0" smtClean="0">
                <a:solidFill>
                  <a:prstClr val="black"/>
                </a:solidFill>
              </a:rPr>
              <a:t>an empirical </a:t>
            </a:r>
            <a:r>
              <a:rPr lang="en-US" sz="1000" dirty="0">
                <a:solidFill>
                  <a:prstClr val="black"/>
                </a:solidFill>
              </a:rPr>
              <a:t>analysis,” </a:t>
            </a:r>
            <a:r>
              <a:rPr lang="en-US" sz="1000" i="1" dirty="0">
                <a:solidFill>
                  <a:prstClr val="black"/>
                </a:solidFill>
              </a:rPr>
              <a:t>Journal of Software Maintenance: Research </a:t>
            </a:r>
            <a:r>
              <a:rPr lang="en-US" sz="1000" i="1" dirty="0" smtClean="0">
                <a:solidFill>
                  <a:prstClr val="black"/>
                </a:solidFill>
              </a:rPr>
              <a:t>and</a:t>
            </a:r>
            <a:r>
              <a:rPr lang="en-US" sz="1000" dirty="0" smtClean="0">
                <a:solidFill>
                  <a:prstClr val="black"/>
                </a:solidFill>
              </a:rPr>
              <a:t> </a:t>
            </a:r>
            <a:r>
              <a:rPr lang="en-US" sz="1000" i="1" dirty="0" smtClean="0">
                <a:solidFill>
                  <a:prstClr val="black"/>
                </a:solidFill>
              </a:rPr>
              <a:t>Practice</a:t>
            </a:r>
            <a:r>
              <a:rPr lang="en-US" sz="1000" dirty="0" smtClean="0">
                <a:solidFill>
                  <a:prstClr val="black"/>
                </a:solidFill>
              </a:rPr>
              <a:t>, 1992.</a:t>
            </a:r>
          </a:p>
          <a:p>
            <a:r>
              <a:rPr lang="en-US" sz="1000" dirty="0" err="1" smtClean="0">
                <a:solidFill>
                  <a:prstClr val="black"/>
                </a:solidFill>
              </a:rPr>
              <a:t>Erlikh</a:t>
            </a:r>
            <a:r>
              <a:rPr lang="en-US" sz="1000" dirty="0" smtClean="0">
                <a:solidFill>
                  <a:prstClr val="black"/>
                </a:solidFill>
              </a:rPr>
              <a:t>, L., </a:t>
            </a:r>
            <a:r>
              <a:rPr lang="en-US" sz="1000" dirty="0">
                <a:solidFill>
                  <a:prstClr val="black"/>
                </a:solidFill>
              </a:rPr>
              <a:t>“Leveraging legacy system dollars for e-business,” </a:t>
            </a:r>
            <a:r>
              <a:rPr lang="en-US" sz="1000" i="1" dirty="0">
                <a:solidFill>
                  <a:prstClr val="black"/>
                </a:solidFill>
              </a:rPr>
              <a:t>IEEE </a:t>
            </a:r>
            <a:r>
              <a:rPr lang="en-US" sz="1000" i="1" dirty="0" smtClean="0">
                <a:solidFill>
                  <a:prstClr val="black"/>
                </a:solidFill>
              </a:rPr>
              <a:t>IT</a:t>
            </a:r>
            <a:r>
              <a:rPr lang="en-US" sz="1000" dirty="0" smtClean="0">
                <a:solidFill>
                  <a:prstClr val="black"/>
                </a:solidFill>
              </a:rPr>
              <a:t> </a:t>
            </a:r>
            <a:r>
              <a:rPr lang="en-US" sz="1000" i="1" dirty="0" smtClean="0">
                <a:solidFill>
                  <a:prstClr val="black"/>
                </a:solidFill>
              </a:rPr>
              <a:t>Pro</a:t>
            </a:r>
            <a:r>
              <a:rPr lang="en-US" sz="1000" dirty="0">
                <a:solidFill>
                  <a:prstClr val="black"/>
                </a:solidFill>
              </a:rPr>
              <a:t>, pp. 17–23, May/June </a:t>
            </a:r>
            <a:r>
              <a:rPr lang="en-US" sz="1000" dirty="0" smtClean="0">
                <a:solidFill>
                  <a:prstClr val="black"/>
                </a:solidFill>
              </a:rPr>
              <a:t>2000.</a:t>
            </a:r>
          </a:p>
          <a:p>
            <a:r>
              <a:rPr lang="en-US" sz="1000" dirty="0" smtClean="0">
                <a:solidFill>
                  <a:prstClr val="black"/>
                </a:solidFill>
              </a:rPr>
              <a:t>Müller, H., </a:t>
            </a:r>
            <a:r>
              <a:rPr lang="en-US" sz="1000" dirty="0" err="1" smtClean="0">
                <a:solidFill>
                  <a:prstClr val="black"/>
                </a:solidFill>
              </a:rPr>
              <a:t>Jahnke</a:t>
            </a:r>
            <a:r>
              <a:rPr lang="en-US" sz="1000" dirty="0" smtClean="0">
                <a:solidFill>
                  <a:prstClr val="black"/>
                </a:solidFill>
              </a:rPr>
              <a:t>, </a:t>
            </a:r>
            <a:r>
              <a:rPr lang="en-US" sz="1000" dirty="0">
                <a:solidFill>
                  <a:prstClr val="black"/>
                </a:solidFill>
              </a:rPr>
              <a:t>J</a:t>
            </a:r>
            <a:r>
              <a:rPr lang="en-US" sz="1000" dirty="0" smtClean="0">
                <a:solidFill>
                  <a:prstClr val="black"/>
                </a:solidFill>
              </a:rPr>
              <a:t>., Smith, D., </a:t>
            </a:r>
            <a:r>
              <a:rPr lang="en-US" sz="1000" dirty="0" err="1" smtClean="0">
                <a:solidFill>
                  <a:prstClr val="black"/>
                </a:solidFill>
              </a:rPr>
              <a:t>Storey</a:t>
            </a:r>
            <a:r>
              <a:rPr lang="en-US" sz="1000" dirty="0" smtClean="0">
                <a:solidFill>
                  <a:prstClr val="black"/>
                </a:solidFill>
              </a:rPr>
              <a:t>, </a:t>
            </a:r>
            <a:r>
              <a:rPr lang="en-US" sz="1000" dirty="0">
                <a:solidFill>
                  <a:prstClr val="black"/>
                </a:solidFill>
              </a:rPr>
              <a:t>M.-A.</a:t>
            </a:r>
            <a:r>
              <a:rPr lang="en-US" sz="1000" dirty="0" smtClean="0">
                <a:solidFill>
                  <a:prstClr val="black"/>
                </a:solidFill>
              </a:rPr>
              <a:t>, Tilley, </a:t>
            </a:r>
            <a:r>
              <a:rPr lang="en-US" sz="1000" dirty="0">
                <a:solidFill>
                  <a:prstClr val="black"/>
                </a:solidFill>
              </a:rPr>
              <a:t>S. </a:t>
            </a:r>
            <a:r>
              <a:rPr lang="en-US" sz="1000" dirty="0" smtClean="0">
                <a:solidFill>
                  <a:prstClr val="black"/>
                </a:solidFill>
              </a:rPr>
              <a:t>, </a:t>
            </a:r>
            <a:r>
              <a:rPr lang="en-US" sz="1000" dirty="0">
                <a:solidFill>
                  <a:prstClr val="black"/>
                </a:solidFill>
              </a:rPr>
              <a:t>and </a:t>
            </a:r>
            <a:r>
              <a:rPr lang="en-US" sz="1000" dirty="0" smtClean="0">
                <a:solidFill>
                  <a:prstClr val="black"/>
                </a:solidFill>
              </a:rPr>
              <a:t>Wong, K., “</a:t>
            </a:r>
            <a:r>
              <a:rPr lang="en-US" sz="1000" dirty="0">
                <a:solidFill>
                  <a:prstClr val="black"/>
                </a:solidFill>
              </a:rPr>
              <a:t>Reverse engineering: A roadmap,” in </a:t>
            </a:r>
            <a:r>
              <a:rPr lang="en-US" sz="1000" i="1" dirty="0">
                <a:solidFill>
                  <a:prstClr val="black"/>
                </a:solidFill>
              </a:rPr>
              <a:t>Proc. of the Future of </a:t>
            </a:r>
            <a:r>
              <a:rPr lang="en-US" sz="1000" i="1" dirty="0" smtClean="0">
                <a:solidFill>
                  <a:prstClr val="black"/>
                </a:solidFill>
              </a:rPr>
              <a:t>Software</a:t>
            </a:r>
            <a:r>
              <a:rPr lang="en-US" sz="1000" dirty="0" smtClean="0">
                <a:solidFill>
                  <a:prstClr val="black"/>
                </a:solidFill>
              </a:rPr>
              <a:t> </a:t>
            </a:r>
            <a:r>
              <a:rPr lang="en-US" sz="1000" i="1" dirty="0" smtClean="0">
                <a:solidFill>
                  <a:prstClr val="black"/>
                </a:solidFill>
              </a:rPr>
              <a:t>Engineering</a:t>
            </a:r>
            <a:r>
              <a:rPr lang="en-US" sz="1000" dirty="0">
                <a:solidFill>
                  <a:prstClr val="black"/>
                </a:solidFill>
              </a:rPr>
              <a:t>, Jun. </a:t>
            </a:r>
            <a:r>
              <a:rPr lang="en-US" sz="1000" dirty="0" smtClean="0">
                <a:solidFill>
                  <a:prstClr val="black"/>
                </a:solidFill>
              </a:rPr>
              <a:t>2000</a:t>
            </a:r>
            <a:r>
              <a:rPr lang="en-US" sz="1100" dirty="0" smtClean="0">
                <a:solidFill>
                  <a:prstClr val="black"/>
                </a:solidFill>
              </a:rPr>
              <a:t>.</a:t>
            </a:r>
            <a:endParaRPr lang="en-US" sz="1100" dirty="0">
              <a:solidFill>
                <a:prstClr val="black"/>
              </a:solidFill>
            </a:endParaRPr>
          </a:p>
        </p:txBody>
      </p:sp>
    </p:spTree>
    <p:extLst>
      <p:ext uri="{BB962C8B-B14F-4D97-AF65-F5344CB8AC3E}">
        <p14:creationId xmlns:p14="http://schemas.microsoft.com/office/powerpoint/2010/main" val="1752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4560967"/>
              </p:ext>
            </p:extLst>
          </p:nvPr>
        </p:nvGraphicFramePr>
        <p:xfrm>
          <a:off x="914400" y="533400"/>
          <a:ext cx="73914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50</a:t>
            </a:fld>
            <a:endParaRPr lang="en-US" dirty="0">
              <a:solidFill>
                <a:prstClr val="black">
                  <a:lumMod val="85000"/>
                  <a:lumOff val="15000"/>
                </a:prstClr>
              </a:solidFill>
            </a:endParaRPr>
          </a:p>
        </p:txBody>
      </p:sp>
      <p:sp>
        <p:nvSpPr>
          <p:cNvPr id="6" name="TextBox 5"/>
          <p:cNvSpPr txBox="1"/>
          <p:nvPr/>
        </p:nvSpPr>
        <p:spPr>
          <a:xfrm>
            <a:off x="1219200" y="3810000"/>
            <a:ext cx="6122958" cy="2462213"/>
          </a:xfrm>
          <a:prstGeom prst="rect">
            <a:avLst/>
          </a:prstGeom>
          <a:noFill/>
        </p:spPr>
        <p:txBody>
          <a:bodyPr wrap="none" rtlCol="0">
            <a:spAutoFit/>
          </a:bodyPr>
          <a:lstStyle/>
          <a:p>
            <a:pPr marL="285750" indent="-285750">
              <a:buFont typeface="Arial" panose="020B0604020202020204" pitchFamily="34" charset="0"/>
              <a:buChar char="•"/>
            </a:pPr>
            <a:r>
              <a:rPr lang="en-US" dirty="0" smtClean="0"/>
              <a:t>Concise queries preferred over longer queries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dirty="0" smtClean="0"/>
              <a:t>Queries </a:t>
            </a:r>
            <a:r>
              <a:rPr lang="en-US" dirty="0"/>
              <a:t>should </a:t>
            </a:r>
            <a:r>
              <a:rPr lang="en-US" dirty="0" smtClean="0"/>
              <a:t>target components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smtClean="0"/>
              <a:t>Weighted </a:t>
            </a:r>
            <a:r>
              <a:rPr lang="en-US" dirty="0"/>
              <a:t>configurations </a:t>
            </a:r>
            <a:r>
              <a:rPr lang="en-US" dirty="0" smtClean="0"/>
              <a:t>are often preferred over </a:t>
            </a:r>
            <a:r>
              <a:rPr lang="en-US" dirty="0" err="1" smtClean="0"/>
              <a:t>unweighted</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241637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5A9AD1AA-4D7D-4D80-A729-3ACE7AF38E9F}" type="slidenum">
              <a:rPr lang="en-US" smtClean="0"/>
              <a:t>51</a:t>
            </a:fld>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Introduction</a:t>
            </a:r>
            <a:endParaRPr lang="en-US" sz="1800" dirty="0" smtClean="0"/>
          </a:p>
          <a:p>
            <a:pPr>
              <a:buFont typeface="Wingdings" panose="05000000000000000000" pitchFamily="2" charset="2"/>
              <a:buChar char="Ø"/>
            </a:pPr>
            <a:r>
              <a:rPr lang="en-US" dirty="0" smtClean="0">
                <a:solidFill>
                  <a:schemeClr val="tx1"/>
                </a:solidFill>
              </a:rPr>
              <a:t>Preliminary Study</a:t>
            </a:r>
          </a:p>
          <a:p>
            <a:pPr>
              <a:buFont typeface="Wingdings" panose="05000000000000000000" pitchFamily="2" charset="2"/>
              <a:buChar char="Ø"/>
            </a:pPr>
            <a:r>
              <a:rPr lang="en-US" dirty="0" smtClean="0">
                <a:solidFill>
                  <a:schemeClr val="tx1"/>
                </a:solidFill>
              </a:rPr>
              <a:t>Structural Weighting of LDA</a:t>
            </a:r>
          </a:p>
          <a:p>
            <a:pPr>
              <a:buFont typeface="Wingdings" panose="05000000000000000000" pitchFamily="2" charset="2"/>
              <a:buChar char="Ø"/>
            </a:pPr>
            <a:r>
              <a:rPr lang="en-US" dirty="0" smtClean="0">
                <a:solidFill>
                  <a:schemeClr val="tx1"/>
                </a:solidFill>
              </a:rPr>
              <a:t>Structured Retrieval</a:t>
            </a:r>
            <a:endParaRPr lang="en-US" dirty="0">
              <a:solidFill>
                <a:schemeClr val="tx1"/>
              </a:solidFill>
            </a:endParaRPr>
          </a:p>
          <a:p>
            <a:pPr>
              <a:buFont typeface="Wingdings" panose="05000000000000000000" pitchFamily="2" charset="2"/>
              <a:buChar char="Ø"/>
            </a:pPr>
            <a:r>
              <a:rPr lang="en-US" dirty="0" smtClean="0">
                <a:solidFill>
                  <a:schemeClr val="tx1"/>
                </a:solidFill>
              </a:rPr>
              <a:t>Conclusion </a:t>
            </a:r>
            <a:r>
              <a:rPr lang="en-US" dirty="0" smtClean="0">
                <a:solidFill>
                  <a:schemeClr val="tx1"/>
                </a:solidFill>
              </a:rPr>
              <a:t>and Future Work</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393" y="1600200"/>
            <a:ext cx="2861056" cy="2438400"/>
          </a:xfrm>
          <a:prstGeom prst="rect">
            <a:avLst/>
          </a:prstGeom>
        </p:spPr>
      </p:pic>
    </p:spTree>
    <p:extLst>
      <p:ext uri="{BB962C8B-B14F-4D97-AF65-F5344CB8AC3E}">
        <p14:creationId xmlns:p14="http://schemas.microsoft.com/office/powerpoint/2010/main" val="24562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xEl>
                                              <p:pRg st="3" end="3"/>
                                            </p:txEl>
                                          </p:spTgt>
                                        </p:tgtEl>
                                        <p:attrNameLst>
                                          <p:attrName>style.opacity</p:attrName>
                                        </p:attrNameLst>
                                      </p:cBhvr>
                                      <p:to>
                                        <p:strVal val="0.5"/>
                                      </p:to>
                                    </p:set>
                                    <p:animEffect filter="image" prLst="opacity: 0.5">
                                      <p:cBhvr rctx="IE">
                                        <p:cTn id="7" dur="indefinite"/>
                                        <p:tgtEl>
                                          <p:spTgt spid="4">
                                            <p:txEl>
                                              <p:pRg st="3" end="3"/>
                                            </p:txEl>
                                          </p:spTgt>
                                        </p:tgtEl>
                                      </p:cBhvr>
                                    </p:animEffect>
                                  </p:childTnLst>
                                </p:cTn>
                              </p:par>
                              <p:par>
                                <p:cTn id="8" presetID="9" presetClass="emph" presetSubtype="0" nodeType="withEffect">
                                  <p:stCondLst>
                                    <p:cond delay="0"/>
                                  </p:stCondLst>
                                  <p:childTnLst>
                                    <p:set>
                                      <p:cBhvr rctx="PPT">
                                        <p:cTn id="9" dur="indefinite"/>
                                        <p:tgtEl>
                                          <p:spTgt spid="4">
                                            <p:txEl>
                                              <p:pRg st="4" end="4"/>
                                            </p:txEl>
                                          </p:spTgt>
                                        </p:tgtEl>
                                        <p:attrNameLst>
                                          <p:attrName>style.opacity</p:attrName>
                                        </p:attrNameLst>
                                      </p:cBhvr>
                                      <p:to>
                                        <p:strVal val="0.5"/>
                                      </p:to>
                                    </p:set>
                                    <p:animEffect filter="image" prLst="opacity: 0.5">
                                      <p:cBhvr rctx="IE">
                                        <p:cTn id="10" dur="indefinite"/>
                                        <p:tgtEl>
                                          <p:spTgt spid="4">
                                            <p:txEl>
                                              <p:pRg st="4" end="4"/>
                                            </p:txEl>
                                          </p:spTgt>
                                        </p:tgtEl>
                                      </p:cBhvr>
                                    </p:animEffect>
                                  </p:childTnLst>
                                </p:cTn>
                              </p:par>
                              <p:par>
                                <p:cTn id="11" presetID="9" presetClass="emph" presetSubtype="0" nodeType="withEffect">
                                  <p:stCondLst>
                                    <p:cond delay="0"/>
                                  </p:stCondLst>
                                  <p:childTnLst>
                                    <p:set>
                                      <p:cBhvr rctx="PPT">
                                        <p:cTn id="12" dur="indefinite"/>
                                        <p:tgtEl>
                                          <p:spTgt spid="4">
                                            <p:txEl>
                                              <p:pRg st="5" end="5"/>
                                            </p:txEl>
                                          </p:spTgt>
                                        </p:tgtEl>
                                        <p:attrNameLst>
                                          <p:attrName>style.opacity</p:attrName>
                                        </p:attrNameLst>
                                      </p:cBhvr>
                                      <p:to>
                                        <p:strVal val="0.5"/>
                                      </p:to>
                                    </p:set>
                                    <p:animEffect filter="image" prLst="opacity: 0.5">
                                      <p:cBhvr rctx="IE">
                                        <p:cTn id="13" dur="indefinite"/>
                                        <p:tgtEl>
                                          <p:spTgt spid="4">
                                            <p:txEl>
                                              <p:pRg st="5" end="5"/>
                                            </p:txEl>
                                          </p:spTgt>
                                        </p:tgtEl>
                                      </p:cBhvr>
                                    </p:animEffect>
                                  </p:childTnLst>
                                </p:cTn>
                              </p:par>
                              <p:par>
                                <p:cTn id="14" presetID="9" presetClass="emph" presetSubtype="0" nodeType="withEffect">
                                  <p:stCondLst>
                                    <p:cond delay="0"/>
                                  </p:stCondLst>
                                  <p:childTnLst>
                                    <p:set>
                                      <p:cBhvr rctx="PPT">
                                        <p:cTn id="15" dur="indefinite"/>
                                        <p:tgtEl>
                                          <p:spTgt spid="4">
                                            <p:txEl>
                                              <p:pRg st="2" end="2"/>
                                            </p:txEl>
                                          </p:spTgt>
                                        </p:tgtEl>
                                        <p:attrNameLst>
                                          <p:attrName>style.opacity</p:attrName>
                                        </p:attrNameLst>
                                      </p:cBhvr>
                                      <p:to>
                                        <p:strVal val="0.5"/>
                                      </p:to>
                                    </p:set>
                                    <p:animEffect filter="image" prLst="opacity: 0.5">
                                      <p:cBhvr rctx="IE">
                                        <p:cTn id="16"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Main Approaches</a:t>
            </a:r>
            <a:endParaRPr lang="en-US" sz="3200" dirty="0"/>
          </a:p>
        </p:txBody>
      </p:sp>
      <p:sp>
        <p:nvSpPr>
          <p:cNvPr id="3" name="Content Placeholder 2"/>
          <p:cNvSpPr>
            <a:spLocks noGrp="1"/>
          </p:cNvSpPr>
          <p:nvPr>
            <p:ph idx="1"/>
          </p:nvPr>
        </p:nvSpPr>
        <p:spPr/>
        <p:txBody>
          <a:bodyPr/>
          <a:lstStyle/>
          <a:p>
            <a:r>
              <a:rPr lang="en-US" dirty="0" smtClean="0"/>
              <a:t>Structural weighting of LDA </a:t>
            </a:r>
          </a:p>
          <a:p>
            <a:endParaRPr lang="en-US" dirty="0"/>
          </a:p>
          <a:p>
            <a:r>
              <a:rPr lang="en-US" dirty="0" smtClean="0"/>
              <a:t>Content and </a:t>
            </a:r>
            <a:r>
              <a:rPr lang="en-US" dirty="0"/>
              <a:t>s</a:t>
            </a:r>
            <a:r>
              <a:rPr lang="en-US" dirty="0" smtClean="0"/>
              <a:t>tructure (CAS) queries in structured source code retrieval</a:t>
            </a: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52</a:t>
            </a:fld>
            <a:endParaRPr lang="en-US" dirty="0">
              <a:solidFill>
                <a:prstClr val="black">
                  <a:lumMod val="85000"/>
                  <a:lumOff val="15000"/>
                </a:prstClr>
              </a:solidFill>
            </a:endParaRPr>
          </a:p>
        </p:txBody>
      </p:sp>
    </p:spTree>
    <p:extLst>
      <p:ext uri="{BB962C8B-B14F-4D97-AF65-F5344CB8AC3E}">
        <p14:creationId xmlns:p14="http://schemas.microsoft.com/office/powerpoint/2010/main" val="42143921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Future Work</a:t>
            </a:r>
            <a:endParaRPr lang="en-US" sz="3200" dirty="0"/>
          </a:p>
        </p:txBody>
      </p:sp>
      <p:sp>
        <p:nvSpPr>
          <p:cNvPr id="3" name="Content Placeholder 2"/>
          <p:cNvSpPr>
            <a:spLocks noGrp="1"/>
          </p:cNvSpPr>
          <p:nvPr>
            <p:ph idx="1"/>
          </p:nvPr>
        </p:nvSpPr>
        <p:spPr>
          <a:xfrm>
            <a:off x="533400" y="990600"/>
            <a:ext cx="7543800" cy="3886200"/>
          </a:xfrm>
        </p:spPr>
        <p:txBody>
          <a:bodyPr/>
          <a:lstStyle/>
          <a:p>
            <a:r>
              <a:rPr lang="en-US" dirty="0" smtClean="0"/>
              <a:t>Improving learning algorithm for weights</a:t>
            </a:r>
          </a:p>
          <a:p>
            <a:endParaRPr lang="en-US" sz="1600" dirty="0" smtClean="0"/>
          </a:p>
          <a:p>
            <a:r>
              <a:rPr lang="en-US" dirty="0" smtClean="0"/>
              <a:t>User study of structured retrieval</a:t>
            </a:r>
          </a:p>
          <a:p>
            <a:endParaRPr lang="en-US" sz="1600" dirty="0" smtClean="0"/>
          </a:p>
          <a:p>
            <a:r>
              <a:rPr lang="en-US" dirty="0" smtClean="0"/>
              <a:t>Recommending structured queries</a:t>
            </a:r>
          </a:p>
          <a:p>
            <a:endParaRPr lang="en-US" sz="1600" dirty="0" smtClean="0"/>
          </a:p>
          <a:p>
            <a:r>
              <a:rPr lang="en-US" dirty="0" smtClean="0"/>
              <a:t>Improved interface for structured retrieval</a:t>
            </a:r>
          </a:p>
          <a:p>
            <a:endParaRPr lang="en-US" sz="1600" dirty="0" smtClean="0"/>
          </a:p>
          <a:p>
            <a:r>
              <a:rPr lang="en-US" dirty="0" smtClean="0"/>
              <a:t>Applying to additional software </a:t>
            </a:r>
            <a:r>
              <a:rPr lang="en-US" dirty="0" smtClean="0"/>
              <a:t>tasks (e.g., general search, impact analysis, traceability)</a:t>
            </a: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53</a:t>
            </a:fld>
            <a:endParaRPr lang="en-US" dirty="0">
              <a:solidFill>
                <a:prstClr val="black">
                  <a:lumMod val="85000"/>
                  <a:lumOff val="15000"/>
                </a:prstClr>
              </a:solidFill>
            </a:endParaRPr>
          </a:p>
        </p:txBody>
      </p:sp>
    </p:spTree>
    <p:extLst>
      <p:ext uri="{BB962C8B-B14F-4D97-AF65-F5344CB8AC3E}">
        <p14:creationId xmlns:p14="http://schemas.microsoft.com/office/powerpoint/2010/main" val="40895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Conclusion</a:t>
            </a:r>
            <a:endParaRPr lang="en-US" sz="3200" dirty="0"/>
          </a:p>
        </p:txBody>
      </p:sp>
      <p:sp>
        <p:nvSpPr>
          <p:cNvPr id="3" name="Content Placeholder 2"/>
          <p:cNvSpPr>
            <a:spLocks noGrp="1"/>
          </p:cNvSpPr>
          <p:nvPr>
            <p:ph idx="1"/>
          </p:nvPr>
        </p:nvSpPr>
        <p:spPr>
          <a:xfrm>
            <a:off x="838200" y="609600"/>
            <a:ext cx="7543800" cy="5029200"/>
          </a:xfrm>
        </p:spPr>
        <p:txBody>
          <a:bodyPr>
            <a:noAutofit/>
          </a:bodyPr>
          <a:lstStyle/>
          <a:p>
            <a:r>
              <a:rPr lang="en-US" sz="1800" dirty="0"/>
              <a:t>A large empirical study on the effects of structural weighting on LDA-based feature </a:t>
            </a:r>
            <a:r>
              <a:rPr lang="en-US" sz="1800" dirty="0" smtClean="0"/>
              <a:t>location</a:t>
            </a:r>
            <a:endParaRPr lang="en-US" sz="1800" dirty="0"/>
          </a:p>
          <a:p>
            <a:endParaRPr lang="en-US" sz="1800" dirty="0" smtClean="0"/>
          </a:p>
          <a:p>
            <a:r>
              <a:rPr lang="en-US" sz="1800" dirty="0" smtClean="0"/>
              <a:t>Recommendations </a:t>
            </a:r>
            <a:r>
              <a:rPr lang="en-US" sz="1800" dirty="0"/>
              <a:t>and insights on how to choose a proper weighting configuration with </a:t>
            </a:r>
            <a:r>
              <a:rPr lang="en-US" sz="1800" dirty="0" smtClean="0"/>
              <a:t>little additional training</a:t>
            </a:r>
            <a:endParaRPr lang="en-US" sz="1800" dirty="0"/>
          </a:p>
          <a:p>
            <a:endParaRPr lang="en-US" sz="1800" dirty="0" smtClean="0"/>
          </a:p>
          <a:p>
            <a:r>
              <a:rPr lang="en-US" sz="1800" dirty="0" smtClean="0"/>
              <a:t>A </a:t>
            </a:r>
            <a:r>
              <a:rPr lang="en-US" sz="1800" dirty="0"/>
              <a:t>learning algorithm for determining the optimum structural weighting over </a:t>
            </a:r>
            <a:r>
              <a:rPr lang="en-US" sz="1800" dirty="0" smtClean="0"/>
              <a:t>time</a:t>
            </a:r>
            <a:endParaRPr lang="en-US" sz="1800" dirty="0"/>
          </a:p>
          <a:p>
            <a:endParaRPr lang="en-US" sz="1800" dirty="0" smtClean="0"/>
          </a:p>
          <a:p>
            <a:r>
              <a:rPr lang="en-US" sz="1800" dirty="0" smtClean="0"/>
              <a:t>The </a:t>
            </a:r>
            <a:r>
              <a:rPr lang="en-US" sz="1800" dirty="0"/>
              <a:t>introduction of content and structure (CAS)-based queries to search a corpus and </a:t>
            </a:r>
            <a:r>
              <a:rPr lang="en-US" sz="1800" dirty="0" smtClean="0"/>
              <a:t>provide additional </a:t>
            </a:r>
            <a:r>
              <a:rPr lang="en-US" sz="1800" dirty="0"/>
              <a:t>flexibility to </a:t>
            </a:r>
            <a:r>
              <a:rPr lang="en-US" sz="1800" dirty="0" smtClean="0"/>
              <a:t>developers</a:t>
            </a:r>
            <a:endParaRPr lang="en-US" sz="1800" dirty="0"/>
          </a:p>
          <a:p>
            <a:endParaRPr lang="en-US" sz="1800" dirty="0" smtClean="0"/>
          </a:p>
          <a:p>
            <a:r>
              <a:rPr lang="en-US" sz="1800" dirty="0" smtClean="0"/>
              <a:t>A </a:t>
            </a:r>
            <a:r>
              <a:rPr lang="en-US" sz="1800" dirty="0"/>
              <a:t>large empirical study on the effects of CAS queries to a </a:t>
            </a:r>
            <a:r>
              <a:rPr lang="en-US" sz="1800" dirty="0" smtClean="0"/>
              <a:t>FLT</a:t>
            </a:r>
            <a:endParaRPr lang="en-US" sz="1800" dirty="0"/>
          </a:p>
          <a:p>
            <a:endParaRPr lang="en-US" sz="1800" dirty="0" smtClean="0"/>
          </a:p>
          <a:p>
            <a:r>
              <a:rPr lang="en-US" sz="1800" dirty="0" smtClean="0"/>
              <a:t>Insights </a:t>
            </a:r>
            <a:r>
              <a:rPr lang="en-US" sz="1800" dirty="0"/>
              <a:t>on how to structure a corpus for structured retrieval and for writing queries to </a:t>
            </a:r>
            <a:r>
              <a:rPr lang="en-US" sz="1800" dirty="0" smtClean="0"/>
              <a:t>return the </a:t>
            </a:r>
            <a:r>
              <a:rPr lang="en-US" sz="1800" dirty="0"/>
              <a:t>best results</a:t>
            </a:r>
            <a:br>
              <a:rPr lang="en-US" sz="1800" dirty="0"/>
            </a:br>
            <a:r>
              <a:rPr lang="en-US" sz="700" dirty="0"/>
              <a:t/>
            </a:r>
            <a:br>
              <a:rPr lang="en-US" sz="700" dirty="0"/>
            </a:br>
            <a:endParaRPr lang="en-US" sz="7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54</a:t>
            </a:fld>
            <a:endParaRPr lang="en-US" dirty="0">
              <a:solidFill>
                <a:prstClr val="black">
                  <a:lumMod val="85000"/>
                  <a:lumOff val="15000"/>
                </a:prstClr>
              </a:solidFill>
            </a:endParaRPr>
          </a:p>
        </p:txBody>
      </p:sp>
    </p:spTree>
    <p:extLst>
      <p:ext uri="{BB962C8B-B14F-4D97-AF65-F5344CB8AC3E}">
        <p14:creationId xmlns:p14="http://schemas.microsoft.com/office/powerpoint/2010/main" val="8442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239000" cy="1600200"/>
          </a:xfrm>
        </p:spPr>
        <p:txBody>
          <a:bodyPr>
            <a:normAutofit/>
          </a:bodyPr>
          <a:lstStyle/>
          <a:p>
            <a:r>
              <a:rPr lang="en-US" sz="3200" dirty="0" smtClean="0"/>
              <a:t>Journals (Feature Location\Text Retrieval)</a:t>
            </a:r>
            <a:endParaRPr lang="en-US" sz="3200" dirty="0"/>
          </a:p>
        </p:txBody>
      </p:sp>
      <p:sp>
        <p:nvSpPr>
          <p:cNvPr id="3" name="Content Placeholder 2"/>
          <p:cNvSpPr>
            <a:spLocks noGrp="1"/>
          </p:cNvSpPr>
          <p:nvPr>
            <p:ph idx="1"/>
          </p:nvPr>
        </p:nvSpPr>
        <p:spPr>
          <a:xfrm>
            <a:off x="762000" y="838200"/>
            <a:ext cx="7543800" cy="3886200"/>
          </a:xfrm>
        </p:spPr>
        <p:txBody>
          <a:bodyPr>
            <a:normAutofit fontScale="85000" lnSpcReduction="20000"/>
          </a:bodyPr>
          <a:lstStyle/>
          <a:p>
            <a:r>
              <a:rPr lang="en-US" sz="2300" b="1" dirty="0"/>
              <a:t>B.P. Eddy</a:t>
            </a:r>
            <a:r>
              <a:rPr lang="en-US" sz="2300" dirty="0"/>
              <a:t>, N.A. Kraft, and J. Gray “Understanding Structured Source Code Retrieval </a:t>
            </a:r>
            <a:r>
              <a:rPr lang="en-US" sz="2300" dirty="0" smtClean="0"/>
              <a:t>for Feature </a:t>
            </a:r>
            <a:r>
              <a:rPr lang="en-US" sz="2300" dirty="0"/>
              <a:t>Location” </a:t>
            </a:r>
            <a:r>
              <a:rPr lang="en-US" sz="2300" dirty="0" smtClean="0"/>
              <a:t>(Submitting Mid-July)</a:t>
            </a:r>
          </a:p>
          <a:p>
            <a:endParaRPr lang="en-US" sz="2300" dirty="0"/>
          </a:p>
          <a:p>
            <a:r>
              <a:rPr lang="en-US" sz="2300" b="1" dirty="0" smtClean="0"/>
              <a:t>B.P</a:t>
            </a:r>
            <a:r>
              <a:rPr lang="en-US" sz="2300" b="1" dirty="0"/>
              <a:t>. Eddy</a:t>
            </a:r>
            <a:r>
              <a:rPr lang="en-US" sz="2300" dirty="0"/>
              <a:t>, N.A. Kraft, and J. Gray “Structural Weighting of Latent </a:t>
            </a:r>
            <a:r>
              <a:rPr lang="en-US" sz="2300" dirty="0" err="1"/>
              <a:t>Dirichlet</a:t>
            </a:r>
            <a:r>
              <a:rPr lang="en-US" sz="2300" dirty="0"/>
              <a:t> Allocation </a:t>
            </a:r>
            <a:r>
              <a:rPr lang="en-US" sz="2300" dirty="0" smtClean="0"/>
              <a:t>for Feature </a:t>
            </a:r>
            <a:r>
              <a:rPr lang="en-US" sz="2300" dirty="0"/>
              <a:t>Location” </a:t>
            </a:r>
            <a:r>
              <a:rPr lang="en-US" sz="2300" dirty="0" smtClean="0"/>
              <a:t>(Submitting August\September)</a:t>
            </a:r>
          </a:p>
          <a:p>
            <a:endParaRPr lang="en-US" sz="2300" dirty="0"/>
          </a:p>
          <a:p>
            <a:r>
              <a:rPr lang="en-US" sz="2300" dirty="0" smtClean="0"/>
              <a:t>L.R</a:t>
            </a:r>
            <a:r>
              <a:rPr lang="en-US" sz="2300" dirty="0"/>
              <a:t>. </a:t>
            </a:r>
            <a:r>
              <a:rPr lang="en-US" sz="2300" dirty="0" err="1"/>
              <a:t>Biggers</a:t>
            </a:r>
            <a:r>
              <a:rPr lang="en-US" sz="2300" dirty="0"/>
              <a:t>, C. </a:t>
            </a:r>
            <a:r>
              <a:rPr lang="en-US" sz="2300" dirty="0" err="1"/>
              <a:t>Bocovich</a:t>
            </a:r>
            <a:r>
              <a:rPr lang="en-US" sz="2300" dirty="0"/>
              <a:t>, R. </a:t>
            </a:r>
            <a:r>
              <a:rPr lang="en-US" sz="2300" dirty="0" err="1"/>
              <a:t>Capshaw</a:t>
            </a:r>
            <a:r>
              <a:rPr lang="en-US" sz="2300" dirty="0"/>
              <a:t>, </a:t>
            </a:r>
            <a:r>
              <a:rPr lang="en-US" sz="2300" b="1" dirty="0"/>
              <a:t>B.P. Eddy</a:t>
            </a:r>
            <a:r>
              <a:rPr lang="en-US" sz="2300" dirty="0"/>
              <a:t>, L.H. </a:t>
            </a:r>
            <a:r>
              <a:rPr lang="en-US" sz="2300" dirty="0" err="1"/>
              <a:t>Etzkorn</a:t>
            </a:r>
            <a:r>
              <a:rPr lang="en-US" sz="2300" dirty="0"/>
              <a:t>, and N.A. Kraft, “Configuring latent </a:t>
            </a:r>
            <a:r>
              <a:rPr lang="en-US" sz="2300" dirty="0" err="1"/>
              <a:t>Dirichlet</a:t>
            </a:r>
            <a:r>
              <a:rPr lang="en-US" sz="2300" dirty="0"/>
              <a:t> allocation based feature location,” Empirical Software </a:t>
            </a:r>
            <a:r>
              <a:rPr lang="en-US" sz="2300" dirty="0" smtClean="0"/>
              <a:t>Engineering, 19(3</a:t>
            </a:r>
            <a:r>
              <a:rPr lang="en-US" sz="2300" dirty="0"/>
              <a:t>): 465-500, 2014, doi:10.1007/s10664-012-9224-x.</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55</a:t>
            </a:fld>
            <a:endParaRPr lang="en-US" dirty="0">
              <a:solidFill>
                <a:prstClr val="black">
                  <a:lumMod val="85000"/>
                  <a:lumOff val="15000"/>
                </a:prstClr>
              </a:solidFill>
            </a:endParaRPr>
          </a:p>
        </p:txBody>
      </p:sp>
    </p:spTree>
    <p:extLst>
      <p:ext uri="{BB962C8B-B14F-4D97-AF65-F5344CB8AC3E}">
        <p14:creationId xmlns:p14="http://schemas.microsoft.com/office/powerpoint/2010/main" val="18914188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153400" cy="1600200"/>
          </a:xfrm>
        </p:spPr>
        <p:txBody>
          <a:bodyPr>
            <a:normAutofit/>
          </a:bodyPr>
          <a:lstStyle/>
          <a:p>
            <a:r>
              <a:rPr lang="en-US" sz="3200" dirty="0" smtClean="0"/>
              <a:t>Conferences (Feature Location\Text Retrieval)</a:t>
            </a:r>
            <a:endParaRPr lang="en-US" sz="3200" dirty="0"/>
          </a:p>
        </p:txBody>
      </p:sp>
      <p:sp>
        <p:nvSpPr>
          <p:cNvPr id="3" name="Content Placeholder 2"/>
          <p:cNvSpPr>
            <a:spLocks noGrp="1"/>
          </p:cNvSpPr>
          <p:nvPr>
            <p:ph idx="1"/>
          </p:nvPr>
        </p:nvSpPr>
        <p:spPr>
          <a:xfrm>
            <a:off x="685800" y="1143000"/>
            <a:ext cx="7543800" cy="3886200"/>
          </a:xfrm>
        </p:spPr>
        <p:txBody>
          <a:bodyPr>
            <a:noAutofit/>
          </a:bodyPr>
          <a:lstStyle/>
          <a:p>
            <a:r>
              <a:rPr lang="en-US" sz="1200" b="1" dirty="0"/>
              <a:t>B.P. Eddy </a:t>
            </a:r>
            <a:r>
              <a:rPr lang="en-US" sz="1200" dirty="0"/>
              <a:t>and N.A. Kraft, “Using Structured Queries for Source Code Search,” </a:t>
            </a:r>
            <a:r>
              <a:rPr lang="en-US" sz="1200" i="1" dirty="0"/>
              <a:t>Proceedings</a:t>
            </a:r>
            <a:r>
              <a:rPr lang="en-US" sz="1200" dirty="0"/>
              <a:t> </a:t>
            </a:r>
            <a:r>
              <a:rPr lang="en-US" sz="1200" i="1" dirty="0"/>
              <a:t>of the 30th International Conference on Software Maintenance and Evolution (ICSME’14)</a:t>
            </a:r>
            <a:r>
              <a:rPr lang="en-US" sz="1200" dirty="0"/>
              <a:t>, Victoria, British Columbia, Canada, pp. 431-435, September 2014.</a:t>
            </a:r>
          </a:p>
          <a:p>
            <a:endParaRPr lang="en-US" sz="1200" b="1" dirty="0" smtClean="0"/>
          </a:p>
          <a:p>
            <a:r>
              <a:rPr lang="en-US" sz="1200" b="1" dirty="0" smtClean="0"/>
              <a:t>B.P</a:t>
            </a:r>
            <a:r>
              <a:rPr lang="en-US" sz="1200" b="1" dirty="0"/>
              <a:t>. Eddy</a:t>
            </a:r>
            <a:r>
              <a:rPr lang="en-US" sz="1200" dirty="0"/>
              <a:t>, “Structured Source Retrieval for Improving Software Search during </a:t>
            </a:r>
            <a:r>
              <a:rPr lang="en-US" sz="1200" dirty="0" smtClean="0"/>
              <a:t>Program Comprehension </a:t>
            </a:r>
            <a:r>
              <a:rPr lang="en-US" sz="1200" dirty="0"/>
              <a:t>Tasks,” </a:t>
            </a:r>
            <a:r>
              <a:rPr lang="en-US" sz="1200" i="1" dirty="0"/>
              <a:t>Proceedings of the ACM SIGPLAN conference on Systems, Programming, Languages and Applications: Software for Humanity 2014 (SPLASH’14)</a:t>
            </a:r>
            <a:r>
              <a:rPr lang="en-US" sz="1200" dirty="0"/>
              <a:t>, Portland, </a:t>
            </a:r>
            <a:r>
              <a:rPr lang="en-US" sz="1200" dirty="0" smtClean="0"/>
              <a:t>OR, USA</a:t>
            </a:r>
            <a:r>
              <a:rPr lang="en-US" sz="1200" dirty="0"/>
              <a:t>, pp. 13-15, October </a:t>
            </a:r>
            <a:r>
              <a:rPr lang="en-US" sz="1200" dirty="0" smtClean="0"/>
              <a:t>2014.</a:t>
            </a:r>
            <a:endParaRPr lang="en-US" sz="1200" dirty="0"/>
          </a:p>
          <a:p>
            <a:endParaRPr lang="en-US" sz="1200" b="1" dirty="0" smtClean="0"/>
          </a:p>
          <a:p>
            <a:r>
              <a:rPr lang="en-US" sz="1200" b="1" dirty="0" smtClean="0"/>
              <a:t>B.P</a:t>
            </a:r>
            <a:r>
              <a:rPr lang="en-US" sz="1200" b="1" dirty="0"/>
              <a:t>. Eddy</a:t>
            </a:r>
            <a:r>
              <a:rPr lang="en-US" sz="1200" dirty="0"/>
              <a:t>, “Incorporating Structured Queries into Software Search,” ACM SIGPLAN conference on </a:t>
            </a:r>
            <a:r>
              <a:rPr lang="en-US" sz="1200" i="1" dirty="0"/>
              <a:t>Systems, Programming, Languages and Applications: Software for Humanity </a:t>
            </a:r>
            <a:r>
              <a:rPr lang="en-US" sz="1200" i="1" dirty="0" smtClean="0"/>
              <a:t>2014</a:t>
            </a:r>
            <a:r>
              <a:rPr lang="en-US" sz="1200" dirty="0"/>
              <a:t> </a:t>
            </a:r>
            <a:r>
              <a:rPr lang="en-US" sz="1200" i="1" dirty="0" smtClean="0"/>
              <a:t>(SPLASH’14</a:t>
            </a:r>
            <a:r>
              <a:rPr lang="en-US" sz="1200" i="1" dirty="0"/>
              <a:t>) </a:t>
            </a:r>
            <a:r>
              <a:rPr lang="en-US" sz="1200" dirty="0"/>
              <a:t>Student Research Competition, Portland, OR, USA, October </a:t>
            </a:r>
            <a:r>
              <a:rPr lang="en-US" sz="1200" dirty="0" smtClean="0"/>
              <a:t>2014.</a:t>
            </a:r>
            <a:endParaRPr lang="en-US" sz="1200" dirty="0"/>
          </a:p>
          <a:p>
            <a:endParaRPr lang="en-US" sz="1200" b="1" dirty="0" smtClean="0"/>
          </a:p>
          <a:p>
            <a:r>
              <a:rPr lang="en-US" sz="1200" b="1" dirty="0" smtClean="0"/>
              <a:t>B.P</a:t>
            </a:r>
            <a:r>
              <a:rPr lang="en-US" sz="1200" b="1" dirty="0"/>
              <a:t>. Eddy</a:t>
            </a:r>
            <a:r>
              <a:rPr lang="en-US" sz="1200" dirty="0"/>
              <a:t>, J.A. Robinson, N.A. Kraft, and J.C. Carver, “Evaluating Source Code Summarization Techniques: Replication and Expansion,” </a:t>
            </a:r>
            <a:r>
              <a:rPr lang="en-US" sz="1200" i="1" dirty="0"/>
              <a:t>Proceedings of the 21st IEEE </a:t>
            </a:r>
            <a:r>
              <a:rPr lang="en-US" sz="1200" i="1" dirty="0" smtClean="0"/>
              <a:t>International</a:t>
            </a:r>
            <a:r>
              <a:rPr lang="en-US" sz="1200" dirty="0"/>
              <a:t> </a:t>
            </a:r>
            <a:r>
              <a:rPr lang="en-US" sz="1200" i="1" dirty="0" smtClean="0"/>
              <a:t>Conference </a:t>
            </a:r>
            <a:r>
              <a:rPr lang="en-US" sz="1200" i="1" dirty="0"/>
              <a:t>on Program Comprehension (ICPC’13)</a:t>
            </a:r>
            <a:r>
              <a:rPr lang="en-US" sz="1200" dirty="0"/>
              <a:t>, San Francisco, CA, USA, pp. 13-22, </a:t>
            </a:r>
            <a:r>
              <a:rPr lang="en-US" sz="1200" dirty="0" smtClean="0"/>
              <a:t>May 2013.</a:t>
            </a:r>
            <a:endParaRPr lang="en-US" sz="1200" dirty="0"/>
          </a:p>
          <a:p>
            <a:endParaRPr lang="en-US" sz="1200" b="1" dirty="0" smtClean="0"/>
          </a:p>
          <a:p>
            <a:r>
              <a:rPr lang="en-US" sz="1200" b="1" dirty="0" smtClean="0"/>
              <a:t>B.P</a:t>
            </a:r>
            <a:r>
              <a:rPr lang="en-US" sz="1200" b="1" dirty="0"/>
              <a:t>. Eddy</a:t>
            </a:r>
            <a:r>
              <a:rPr lang="en-US" sz="1200" dirty="0"/>
              <a:t>, Jeffrey A. Robinson, “Supporting feature location and mining of software repositories on the Amazon EC2,” </a:t>
            </a:r>
            <a:r>
              <a:rPr lang="en-US" sz="1200" i="1" dirty="0"/>
              <a:t>Proceedings of the 51st ACM Southeast Regional </a:t>
            </a:r>
            <a:r>
              <a:rPr lang="en-US" sz="1200" i="1" dirty="0" smtClean="0"/>
              <a:t>Conference</a:t>
            </a:r>
            <a:r>
              <a:rPr lang="en-US" sz="1200" dirty="0"/>
              <a:t> </a:t>
            </a:r>
            <a:r>
              <a:rPr lang="en-US" sz="1200" i="1" dirty="0" smtClean="0"/>
              <a:t>(ACM-SE’13</a:t>
            </a:r>
            <a:r>
              <a:rPr lang="en-US" sz="1200" i="1" dirty="0"/>
              <a:t>)</a:t>
            </a:r>
            <a:r>
              <a:rPr lang="en-US" sz="1200" dirty="0"/>
              <a:t>, Savannah, GA, USA, pp. 9:1-9:6, March </a:t>
            </a:r>
            <a:r>
              <a:rPr lang="en-US" sz="1200" dirty="0" smtClean="0"/>
              <a:t>2013.</a:t>
            </a:r>
            <a:endParaRPr lang="en-US" sz="1200" dirty="0"/>
          </a:p>
          <a:p>
            <a:endParaRPr lang="en-US" sz="1200" dirty="0" smtClean="0"/>
          </a:p>
          <a:p>
            <a:r>
              <a:rPr lang="en-US" sz="1200" dirty="0" smtClean="0"/>
              <a:t>L.R</a:t>
            </a:r>
            <a:r>
              <a:rPr lang="en-US" sz="1200" dirty="0"/>
              <a:t>. </a:t>
            </a:r>
            <a:r>
              <a:rPr lang="en-US" sz="1200" dirty="0" err="1"/>
              <a:t>Biggers</a:t>
            </a:r>
            <a:r>
              <a:rPr lang="en-US" sz="1200" dirty="0"/>
              <a:t>, </a:t>
            </a:r>
            <a:r>
              <a:rPr lang="en-US" sz="1200" b="1" dirty="0"/>
              <a:t>B.P. Eddy</a:t>
            </a:r>
            <a:r>
              <a:rPr lang="en-US" sz="1200" dirty="0"/>
              <a:t>, N.A. Kraft, and L.H. </a:t>
            </a:r>
            <a:r>
              <a:rPr lang="en-US" sz="1200" dirty="0" err="1"/>
              <a:t>Etzkorn</a:t>
            </a:r>
            <a:r>
              <a:rPr lang="en-US" sz="1200" dirty="0"/>
              <a:t>, “Toward a Metrics Suite </a:t>
            </a:r>
            <a:r>
              <a:rPr lang="en-US" sz="1200" dirty="0" smtClean="0"/>
              <a:t>for Source</a:t>
            </a:r>
            <a:r>
              <a:rPr lang="en-US" sz="1200" dirty="0"/>
              <a:t> Code Lexicons,” </a:t>
            </a:r>
            <a:r>
              <a:rPr lang="en-US" sz="1200" i="1" dirty="0"/>
              <a:t>Proceedings of the 27th IEEE International Conference on Software Maintenance (ICSM’11)</a:t>
            </a:r>
            <a:r>
              <a:rPr lang="en-US" sz="1200" dirty="0"/>
              <a:t>, Williamsburg, VA, USA, pp. 492-495, September 2011</a:t>
            </a:r>
            <a:r>
              <a:rPr lang="en-US" sz="1200" dirty="0" smtClean="0"/>
              <a:t>.</a:t>
            </a:r>
            <a:r>
              <a:rPr lang="en-US" sz="1200" dirty="0"/>
              <a:t/>
            </a:r>
            <a:br>
              <a:rPr lang="en-US" sz="1200" dirty="0"/>
            </a:br>
            <a:r>
              <a:rPr lang="en-US" sz="1200" dirty="0"/>
              <a:t/>
            </a:r>
            <a:br>
              <a:rPr lang="en-US" sz="1200" dirty="0"/>
            </a:br>
            <a:r>
              <a:rPr lang="en-US" sz="1200" dirty="0"/>
              <a:t/>
            </a:r>
            <a:br>
              <a:rPr lang="en-US" sz="1200" dirty="0"/>
            </a:br>
            <a:endParaRPr lang="en-US" sz="1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56</a:t>
            </a:fld>
            <a:endParaRPr lang="en-US" dirty="0">
              <a:solidFill>
                <a:prstClr val="black">
                  <a:lumMod val="85000"/>
                  <a:lumOff val="15000"/>
                </a:prstClr>
              </a:solidFill>
            </a:endParaRPr>
          </a:p>
        </p:txBody>
      </p:sp>
    </p:spTree>
    <p:extLst>
      <p:ext uri="{BB962C8B-B14F-4D97-AF65-F5344CB8AC3E}">
        <p14:creationId xmlns:p14="http://schemas.microsoft.com/office/powerpoint/2010/main" val="36570763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239000" cy="1600200"/>
          </a:xfrm>
        </p:spPr>
        <p:txBody>
          <a:bodyPr>
            <a:normAutofit/>
          </a:bodyPr>
          <a:lstStyle/>
          <a:p>
            <a:r>
              <a:rPr lang="en-US" sz="3200" dirty="0" smtClean="0"/>
              <a:t>Other Projects</a:t>
            </a:r>
            <a:endParaRPr lang="en-US" sz="3200" dirty="0"/>
          </a:p>
        </p:txBody>
      </p:sp>
      <p:sp>
        <p:nvSpPr>
          <p:cNvPr id="3" name="Content Placeholder 2"/>
          <p:cNvSpPr>
            <a:spLocks noGrp="1"/>
          </p:cNvSpPr>
          <p:nvPr>
            <p:ph idx="1"/>
          </p:nvPr>
        </p:nvSpPr>
        <p:spPr>
          <a:xfrm>
            <a:off x="762000" y="838200"/>
            <a:ext cx="7543800" cy="3886200"/>
          </a:xfrm>
        </p:spPr>
        <p:txBody>
          <a:bodyPr>
            <a:normAutofit lnSpcReduction="10000"/>
          </a:bodyPr>
          <a:lstStyle/>
          <a:p>
            <a:r>
              <a:rPr lang="en-US" sz="1800" dirty="0"/>
              <a:t>How developers debug (general languages and model transformations)</a:t>
            </a:r>
            <a:endParaRPr lang="en-US" sz="1800" dirty="0" smtClean="0"/>
          </a:p>
          <a:p>
            <a:pPr lvl="1">
              <a:buFont typeface="Courier New" panose="02070309020205020404" pitchFamily="49" charset="0"/>
              <a:buChar char="o"/>
            </a:pPr>
            <a:r>
              <a:rPr lang="en-US" sz="1200" dirty="0" smtClean="0"/>
              <a:t>General (planned first author journal)</a:t>
            </a:r>
          </a:p>
          <a:p>
            <a:pPr lvl="1">
              <a:buFont typeface="Courier New" panose="02070309020205020404" pitchFamily="49" charset="0"/>
              <a:buChar char="o"/>
            </a:pPr>
            <a:r>
              <a:rPr lang="en-US" sz="1200" dirty="0" smtClean="0"/>
              <a:t>Model Transformations (second author conference\journal)</a:t>
            </a:r>
          </a:p>
          <a:p>
            <a:pPr lvl="1">
              <a:buFont typeface="Courier New" panose="02070309020205020404" pitchFamily="49" charset="0"/>
              <a:buChar char="o"/>
            </a:pPr>
            <a:endParaRPr lang="en-US" sz="1200" dirty="0" smtClean="0"/>
          </a:p>
          <a:p>
            <a:r>
              <a:rPr lang="en-US" sz="1800" dirty="0" smtClean="0"/>
              <a:t>Designing a MOOC for teaching CS Principles to high school teachers</a:t>
            </a:r>
          </a:p>
          <a:p>
            <a:pPr lvl="1">
              <a:buFont typeface="Courier New" panose="02070309020205020404" pitchFamily="49" charset="0"/>
              <a:buChar char="o"/>
            </a:pPr>
            <a:r>
              <a:rPr lang="en-US" sz="1200" dirty="0" smtClean="0"/>
              <a:t>Planned SIGCSE conference paper and journal</a:t>
            </a:r>
          </a:p>
          <a:p>
            <a:pPr lvl="1">
              <a:buFont typeface="Courier New" panose="02070309020205020404" pitchFamily="49" charset="0"/>
              <a:buChar char="o"/>
            </a:pPr>
            <a:endParaRPr lang="en-US" sz="1200" dirty="0" smtClean="0"/>
          </a:p>
          <a:p>
            <a:r>
              <a:rPr lang="en-US" sz="1800" dirty="0" smtClean="0"/>
              <a:t>Debugging Model Transformations</a:t>
            </a:r>
          </a:p>
          <a:p>
            <a:pPr lvl="1">
              <a:buFont typeface="Courier New" panose="02070309020205020404" pitchFamily="49" charset="0"/>
              <a:buChar char="o"/>
            </a:pPr>
            <a:r>
              <a:rPr lang="en-US" sz="1200" dirty="0" smtClean="0"/>
              <a:t>J</a:t>
            </a:r>
            <a:r>
              <a:rPr lang="en-US" sz="1200" dirty="0"/>
              <a:t>. Corley, </a:t>
            </a:r>
            <a:r>
              <a:rPr lang="en-US" sz="1200" b="1" dirty="0"/>
              <a:t>B.P. Eddy</a:t>
            </a:r>
            <a:r>
              <a:rPr lang="en-US" sz="1200" dirty="0"/>
              <a:t>, E. </a:t>
            </a:r>
            <a:r>
              <a:rPr lang="en-US" sz="1200" dirty="0" err="1"/>
              <a:t>Syriani</a:t>
            </a:r>
            <a:r>
              <a:rPr lang="en-US" sz="1200" dirty="0"/>
              <a:t>, and J. Gray “Omniscient Debugging for Model Transformations” (in </a:t>
            </a:r>
            <a:r>
              <a:rPr lang="en-US" sz="1200" dirty="0" smtClean="0"/>
              <a:t>submission)</a:t>
            </a:r>
          </a:p>
          <a:p>
            <a:pPr lvl="1">
              <a:buFont typeface="Courier New" panose="02070309020205020404" pitchFamily="49" charset="0"/>
              <a:buChar char="o"/>
            </a:pPr>
            <a:r>
              <a:rPr lang="en-US" sz="1200" dirty="0"/>
              <a:t>J. Corley, </a:t>
            </a:r>
            <a:r>
              <a:rPr lang="en-US" sz="1200" b="1" dirty="0"/>
              <a:t>B.P. Eddy</a:t>
            </a:r>
            <a:r>
              <a:rPr lang="en-US" sz="1200" dirty="0"/>
              <a:t>, J. Gray “Towards Efficient and Scalable Omniscient Debugging for Model Transformations,” 14th </a:t>
            </a:r>
            <a:r>
              <a:rPr lang="en-US" sz="1200" i="1" dirty="0"/>
              <a:t>Domain-Specific Modeling (DSM)</a:t>
            </a:r>
            <a:r>
              <a:rPr lang="en-US" sz="1200" dirty="0"/>
              <a:t>, Portland, OR, USA, 6 pages, October 2014</a:t>
            </a:r>
            <a:r>
              <a:rPr lang="en-US" sz="1200" dirty="0" smtClean="0"/>
              <a:t>.</a:t>
            </a:r>
          </a:p>
          <a:p>
            <a:pPr lvl="1">
              <a:buFont typeface="Courier New" panose="02070309020205020404" pitchFamily="49" charset="0"/>
              <a:buChar char="o"/>
            </a:pPr>
            <a:endParaRPr lang="en-US" sz="1200" dirty="0" smtClean="0"/>
          </a:p>
          <a:p>
            <a:r>
              <a:rPr lang="en-US" sz="1800" dirty="0" smtClean="0"/>
              <a:t>Efficient Algorithms on GPU</a:t>
            </a:r>
          </a:p>
          <a:p>
            <a:pPr lvl="1">
              <a:buFont typeface="Courier New" panose="02070309020205020404" pitchFamily="49" charset="0"/>
              <a:buChar char="o"/>
            </a:pPr>
            <a:r>
              <a:rPr lang="en-US" sz="1300" dirty="0" smtClean="0"/>
              <a:t>J. Robinson,</a:t>
            </a:r>
            <a:r>
              <a:rPr lang="en-US" sz="1300" b="1" dirty="0" smtClean="0"/>
              <a:t> </a:t>
            </a:r>
            <a:r>
              <a:rPr lang="en-US" sz="1300" b="1" dirty="0" err="1" smtClean="0"/>
              <a:t>B.P.Eddy</a:t>
            </a:r>
            <a:r>
              <a:rPr lang="en-US" sz="1300" dirty="0" smtClean="0"/>
              <a:t>, Brandon Dixon “Analysis of a High Performance TSP Solver on the GPU” (in preparation)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57</a:t>
            </a:fld>
            <a:endParaRPr lang="en-US" dirty="0">
              <a:solidFill>
                <a:prstClr val="black">
                  <a:lumMod val="85000"/>
                  <a:lumOff val="15000"/>
                </a:prstClr>
              </a:solidFill>
            </a:endParaRPr>
          </a:p>
        </p:txBody>
      </p:sp>
    </p:spTree>
    <p:extLst>
      <p:ext uri="{BB962C8B-B14F-4D97-AF65-F5344CB8AC3E}">
        <p14:creationId xmlns:p14="http://schemas.microsoft.com/office/powerpoint/2010/main" val="365707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New Developer Dilemma</a:t>
            </a:r>
            <a:endParaRPr lang="en-US" sz="3200" dirty="0"/>
          </a:p>
        </p:txBody>
      </p:sp>
      <p:sp>
        <p:nvSpPr>
          <p:cNvPr id="4" name="Slide Number Placeholder 3"/>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6</a:t>
            </a:fld>
            <a:endParaRPr lang="en-US" dirty="0">
              <a:solidFill>
                <a:prstClr val="black">
                  <a:lumMod val="85000"/>
                  <a:lumOff val="15000"/>
                </a:prstClr>
              </a:solidFill>
            </a:endParaRPr>
          </a:p>
        </p:txBody>
      </p:sp>
      <p:pic>
        <p:nvPicPr>
          <p:cNvPr id="5"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428" r="66965"/>
          <a:stretch/>
        </p:blipFill>
        <p:spPr>
          <a:xfrm>
            <a:off x="1473961" y="1041781"/>
            <a:ext cx="2021714" cy="3073019"/>
          </a:xfrm>
          <a:prstGeom prst="rect">
            <a:avLst/>
          </a:prstGeom>
        </p:spPr>
      </p:pic>
      <p:pic>
        <p:nvPicPr>
          <p:cNvPr id="7"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34592" t="-2606" r="34280"/>
          <a:stretch/>
        </p:blipFill>
        <p:spPr>
          <a:xfrm>
            <a:off x="3705225" y="990600"/>
            <a:ext cx="1904999" cy="3139694"/>
          </a:xfrm>
          <a:prstGeom prst="rect">
            <a:avLst/>
          </a:prstGeom>
        </p:spPr>
      </p:pic>
      <p:pic>
        <p:nvPicPr>
          <p:cNvPr id="8"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66186"/>
          <a:stretch/>
        </p:blipFill>
        <p:spPr>
          <a:xfrm>
            <a:off x="5648324" y="1066800"/>
            <a:ext cx="2069339" cy="3059939"/>
          </a:xfrm>
          <a:prstGeom prst="rect">
            <a:avLst/>
          </a:prstGeom>
        </p:spPr>
      </p:pic>
      <p:sp>
        <p:nvSpPr>
          <p:cNvPr id="6" name="TextBox 5"/>
          <p:cNvSpPr txBox="1"/>
          <p:nvPr/>
        </p:nvSpPr>
        <p:spPr>
          <a:xfrm>
            <a:off x="2859762" y="4648200"/>
            <a:ext cx="3570208" cy="369332"/>
          </a:xfrm>
          <a:prstGeom prst="rect">
            <a:avLst/>
          </a:prstGeom>
          <a:noFill/>
        </p:spPr>
        <p:txBody>
          <a:bodyPr wrap="none" rtlCol="0">
            <a:spAutoFit/>
          </a:bodyPr>
          <a:lstStyle/>
          <a:p>
            <a:r>
              <a:rPr lang="en-US" b="1" dirty="0" smtClean="0">
                <a:solidFill>
                  <a:prstClr val="black"/>
                </a:solidFill>
              </a:rPr>
              <a:t>Use an as-needed strategy instead!</a:t>
            </a:r>
            <a:endParaRPr lang="en-US" b="1" dirty="0">
              <a:solidFill>
                <a:prstClr val="black"/>
              </a:solidFill>
            </a:endParaRPr>
          </a:p>
        </p:txBody>
      </p:sp>
    </p:spTree>
    <p:extLst>
      <p:ext uri="{BB962C8B-B14F-4D97-AF65-F5344CB8AC3E}">
        <p14:creationId xmlns:p14="http://schemas.microsoft.com/office/powerpoint/2010/main" val="36038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200" dirty="0"/>
              <a:t>T</a:t>
            </a:r>
            <a:r>
              <a:rPr lang="en-US" sz="3200" dirty="0" smtClean="0"/>
              <a:t>R-Based Feature Location </a:t>
            </a:r>
            <a:endParaRPr lang="en-US" sz="3200" dirty="0"/>
          </a:p>
        </p:txBody>
      </p:sp>
      <p:sp>
        <p:nvSpPr>
          <p:cNvPr id="3" name="Slide Number Placeholder 2"/>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7</a:t>
            </a:fld>
            <a:endParaRPr lang="en-US" dirty="0">
              <a:solidFill>
                <a:prstClr val="black">
                  <a:lumMod val="85000"/>
                  <a:lumOff val="15000"/>
                </a:prstClr>
              </a:solidFill>
            </a:endParaRPr>
          </a:p>
        </p:txBody>
      </p:sp>
      <p:sp>
        <p:nvSpPr>
          <p:cNvPr id="11" name="Right Arrow 10"/>
          <p:cNvSpPr/>
          <p:nvPr/>
        </p:nvSpPr>
        <p:spPr>
          <a:xfrm>
            <a:off x="2919663" y="1104900"/>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lowchart: Multidocument 14"/>
          <p:cNvSpPr/>
          <p:nvPr/>
        </p:nvSpPr>
        <p:spPr>
          <a:xfrm>
            <a:off x="876300" y="964532"/>
            <a:ext cx="1828800" cy="8382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Source Code Files</a:t>
            </a:r>
            <a:endParaRPr lang="en-US" sz="1600" dirty="0">
              <a:solidFill>
                <a:prstClr val="white"/>
              </a:solidFill>
            </a:endParaRPr>
          </a:p>
        </p:txBody>
      </p:sp>
      <p:sp>
        <p:nvSpPr>
          <p:cNvPr id="16" name="Flowchart: Document 15"/>
          <p:cNvSpPr/>
          <p:nvPr/>
        </p:nvSpPr>
        <p:spPr>
          <a:xfrm>
            <a:off x="3543300" y="4734025"/>
            <a:ext cx="1828800" cy="838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Change Request</a:t>
            </a:r>
            <a:endParaRPr lang="en-US" sz="1600" dirty="0">
              <a:solidFill>
                <a:prstClr val="white"/>
              </a:solidFill>
            </a:endParaRPr>
          </a:p>
        </p:txBody>
      </p:sp>
      <p:sp>
        <p:nvSpPr>
          <p:cNvPr id="18" name="Flowchart: Process 17"/>
          <p:cNvSpPr/>
          <p:nvPr/>
        </p:nvSpPr>
        <p:spPr>
          <a:xfrm>
            <a:off x="3581400" y="964532"/>
            <a:ext cx="1676400" cy="7880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Text Extraction</a:t>
            </a:r>
            <a:endParaRPr lang="en-US" sz="1600" dirty="0">
              <a:solidFill>
                <a:prstClr val="white"/>
              </a:solidFill>
            </a:endParaRPr>
          </a:p>
        </p:txBody>
      </p:sp>
      <p:sp>
        <p:nvSpPr>
          <p:cNvPr id="19" name="Right Arrow 18"/>
          <p:cNvSpPr/>
          <p:nvPr/>
        </p:nvSpPr>
        <p:spPr>
          <a:xfrm>
            <a:off x="5638800" y="1155032"/>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lowchart: Preparation 19"/>
          <p:cNvSpPr/>
          <p:nvPr/>
        </p:nvSpPr>
        <p:spPr>
          <a:xfrm>
            <a:off x="6248400" y="964532"/>
            <a:ext cx="2209800" cy="78806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Preprocessing</a:t>
            </a:r>
            <a:endParaRPr lang="en-US" sz="1600" dirty="0">
              <a:solidFill>
                <a:prstClr val="white"/>
              </a:solidFill>
            </a:endParaRPr>
          </a:p>
        </p:txBody>
      </p:sp>
      <p:sp>
        <p:nvSpPr>
          <p:cNvPr id="21" name="Right Arrow 20"/>
          <p:cNvSpPr/>
          <p:nvPr/>
        </p:nvSpPr>
        <p:spPr>
          <a:xfrm>
            <a:off x="5638800" y="4924525"/>
            <a:ext cx="381000" cy="457200"/>
          </a:xfrm>
          <a:prstGeom prst="rightArrow">
            <a:avLst/>
          </a:prstGeom>
          <a:solidFill>
            <a:srgbClr val="DBBCB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Flowchart: Preparation 21"/>
          <p:cNvSpPr/>
          <p:nvPr/>
        </p:nvSpPr>
        <p:spPr>
          <a:xfrm>
            <a:off x="6248400" y="4734025"/>
            <a:ext cx="2209800" cy="78806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Preprocessing</a:t>
            </a:r>
            <a:endParaRPr lang="en-US" sz="1600" dirty="0">
              <a:solidFill>
                <a:prstClr val="white"/>
              </a:solidFill>
            </a:endParaRPr>
          </a:p>
        </p:txBody>
      </p:sp>
      <p:sp>
        <p:nvSpPr>
          <p:cNvPr id="23" name="Right Arrow 22"/>
          <p:cNvSpPr/>
          <p:nvPr/>
        </p:nvSpPr>
        <p:spPr>
          <a:xfrm>
            <a:off x="7150768" y="4258376"/>
            <a:ext cx="381000" cy="457200"/>
          </a:xfrm>
          <a:prstGeom prst="rightArrow">
            <a:avLst/>
          </a:prstGeom>
          <a:solidFill>
            <a:srgbClr val="DBBCBC"/>
          </a:solidFill>
          <a:ln>
            <a:solidFill>
              <a:schemeClr val="accent1">
                <a:shade val="50000"/>
              </a:schemeClr>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Flowchart: Decision 23"/>
          <p:cNvSpPr/>
          <p:nvPr/>
        </p:nvSpPr>
        <p:spPr>
          <a:xfrm>
            <a:off x="6248400" y="3352800"/>
            <a:ext cx="2209800" cy="9144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Classifier</a:t>
            </a:r>
            <a:endParaRPr lang="en-US" dirty="0">
              <a:solidFill>
                <a:prstClr val="white"/>
              </a:solidFill>
            </a:endParaRPr>
          </a:p>
        </p:txBody>
      </p:sp>
      <p:sp>
        <p:nvSpPr>
          <p:cNvPr id="25" name="Right Arrow 24"/>
          <p:cNvSpPr/>
          <p:nvPr/>
        </p:nvSpPr>
        <p:spPr>
          <a:xfrm>
            <a:off x="7162800" y="1752600"/>
            <a:ext cx="381000" cy="457200"/>
          </a:xfrm>
          <a:prstGeom prst="rightArrow">
            <a:avLst/>
          </a:prstGeom>
          <a:solidFill>
            <a:srgbClr val="DBBCBC"/>
          </a:solidFill>
          <a:ln>
            <a:solidFill>
              <a:schemeClr val="accent1">
                <a:shade val="50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ight Arrow 25"/>
          <p:cNvSpPr/>
          <p:nvPr/>
        </p:nvSpPr>
        <p:spPr>
          <a:xfrm>
            <a:off x="7162800" y="2895600"/>
            <a:ext cx="381000" cy="457200"/>
          </a:xfrm>
          <a:prstGeom prst="rightArrow">
            <a:avLst/>
          </a:prstGeom>
          <a:solidFill>
            <a:srgbClr val="DBBCBC"/>
          </a:solidFill>
          <a:ln>
            <a:solidFill>
              <a:schemeClr val="accent1">
                <a:shade val="50000"/>
              </a:schemeClr>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Flowchart: Data 26"/>
          <p:cNvSpPr/>
          <p:nvPr/>
        </p:nvSpPr>
        <p:spPr>
          <a:xfrm>
            <a:off x="6553200" y="2209800"/>
            <a:ext cx="1676400" cy="6096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Model</a:t>
            </a:r>
            <a:endParaRPr lang="en-US" dirty="0">
              <a:solidFill>
                <a:prstClr val="white"/>
              </a:solidFill>
            </a:endParaRPr>
          </a:p>
        </p:txBody>
      </p:sp>
      <p:sp>
        <p:nvSpPr>
          <p:cNvPr id="28" name="Right Arrow 27"/>
          <p:cNvSpPr/>
          <p:nvPr/>
        </p:nvSpPr>
        <p:spPr>
          <a:xfrm>
            <a:off x="5638800" y="3581400"/>
            <a:ext cx="381000" cy="457200"/>
          </a:xfrm>
          <a:prstGeom prst="rightArrow">
            <a:avLst/>
          </a:prstGeom>
          <a:solidFill>
            <a:srgbClr val="DBBCBC"/>
          </a:solidFill>
          <a:ln>
            <a:solidFill>
              <a:schemeClr val="accent1">
                <a:shade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lowchart: Process 29"/>
          <p:cNvSpPr/>
          <p:nvPr/>
        </p:nvSpPr>
        <p:spPr>
          <a:xfrm>
            <a:off x="3543300" y="3422183"/>
            <a:ext cx="1828800" cy="7880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Ranked List of Results</a:t>
            </a:r>
            <a:endParaRPr lang="en-US" sz="1600" dirty="0">
              <a:solidFill>
                <a:prstClr val="white"/>
              </a:solidFill>
            </a:endParaRPr>
          </a:p>
        </p:txBody>
      </p:sp>
      <p:sp>
        <p:nvSpPr>
          <p:cNvPr id="31" name="TextBox 30"/>
          <p:cNvSpPr txBox="1"/>
          <p:nvPr/>
        </p:nvSpPr>
        <p:spPr>
          <a:xfrm>
            <a:off x="316252" y="2450068"/>
            <a:ext cx="5513048" cy="369332"/>
          </a:xfrm>
          <a:prstGeom prst="rect">
            <a:avLst/>
          </a:prstGeom>
          <a:noFill/>
        </p:spPr>
        <p:txBody>
          <a:bodyPr wrap="none" rtlCol="0">
            <a:spAutoFit/>
          </a:bodyPr>
          <a:lstStyle/>
          <a:p>
            <a:r>
              <a:rPr lang="en-US" dirty="0" smtClean="0">
                <a:solidFill>
                  <a:prstClr val="black"/>
                </a:solidFill>
              </a:rPr>
              <a:t>Most concerned with the rank of the first relevant method</a:t>
            </a:r>
            <a:endParaRPr lang="en-US" dirty="0">
              <a:solidFill>
                <a:prstClr val="black"/>
              </a:solidFill>
            </a:endParaRPr>
          </a:p>
        </p:txBody>
      </p:sp>
    </p:spTree>
    <p:extLst>
      <p:ext uri="{BB962C8B-B14F-4D97-AF65-F5344CB8AC3E}">
        <p14:creationId xmlns:p14="http://schemas.microsoft.com/office/powerpoint/2010/main" val="29229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Structuring Source Code</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447800"/>
            <a:ext cx="6377255" cy="22813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62000" y="3124200"/>
            <a:ext cx="4572000" cy="1791260"/>
          </a:xfrm>
          <a:prstGeom prst="rect">
            <a:avLst/>
          </a:prstGeom>
        </p:spPr>
        <p:txBody>
          <a:bodyPr>
            <a:spAutoFit/>
          </a:bodyPr>
          <a:lstStyle/>
          <a:p>
            <a:pPr>
              <a:spcBef>
                <a:spcPct val="20000"/>
              </a:spcBef>
              <a:buClr>
                <a:srgbClr val="AD0101"/>
              </a:buClr>
            </a:pPr>
            <a:endParaRPr lang="en-US" sz="2400" dirty="0" smtClean="0">
              <a:solidFill>
                <a:srgbClr val="303030"/>
              </a:solidFill>
            </a:endParaRPr>
          </a:p>
          <a:p>
            <a:pPr marL="274320" indent="-274320">
              <a:spcBef>
                <a:spcPct val="20000"/>
              </a:spcBef>
              <a:buClr>
                <a:srgbClr val="AD0101"/>
              </a:buClr>
              <a:buFont typeface="Arial" pitchFamily="34" charset="0"/>
              <a:buChar char="•"/>
            </a:pPr>
            <a:r>
              <a:rPr lang="en-US" sz="2400" dirty="0" smtClean="0">
                <a:solidFill>
                  <a:srgbClr val="303030"/>
                </a:solidFill>
              </a:rPr>
              <a:t>More Flexibility</a:t>
            </a:r>
          </a:p>
          <a:p>
            <a:pPr marL="274320" indent="-274320">
              <a:spcBef>
                <a:spcPct val="20000"/>
              </a:spcBef>
              <a:buClr>
                <a:srgbClr val="AD0101"/>
              </a:buClr>
              <a:buFont typeface="Arial" pitchFamily="34" charset="0"/>
              <a:buChar char="•"/>
            </a:pPr>
            <a:r>
              <a:rPr lang="en-US" sz="2400" dirty="0" smtClean="0">
                <a:solidFill>
                  <a:srgbClr val="303030"/>
                </a:solidFill>
              </a:rPr>
              <a:t>Increased Accuracy</a:t>
            </a:r>
          </a:p>
          <a:p>
            <a:pPr marL="274320" indent="-274320">
              <a:spcBef>
                <a:spcPct val="20000"/>
              </a:spcBef>
              <a:buClr>
                <a:srgbClr val="AD0101"/>
              </a:buClr>
              <a:buFont typeface="Arial" pitchFamily="34" charset="0"/>
              <a:buChar char="•"/>
            </a:pPr>
            <a:endParaRPr lang="en-US" sz="2400" dirty="0">
              <a:solidFill>
                <a:srgbClr val="303030"/>
              </a:solidFill>
            </a:endParaRPr>
          </a:p>
        </p:txBody>
      </p:sp>
      <p:sp>
        <p:nvSpPr>
          <p:cNvPr id="3" name="Slide Number Placeholder 2"/>
          <p:cNvSpPr>
            <a:spLocks noGrp="1"/>
          </p:cNvSpPr>
          <p:nvPr>
            <p:ph type="sldNum" sz="quarter" idx="12"/>
          </p:nvPr>
        </p:nvSpPr>
        <p:spPr/>
        <p:txBody>
          <a:bodyPr/>
          <a:lstStyle/>
          <a:p>
            <a:fld id="{5A9AD1AA-4D7D-4D80-A729-3ACE7AF38E9F}" type="slidenum">
              <a:rPr lang="en-US" smtClean="0">
                <a:solidFill>
                  <a:prstClr val="black">
                    <a:lumMod val="85000"/>
                    <a:lumOff val="15000"/>
                  </a:prstClr>
                </a:solidFill>
              </a:rPr>
              <a:pPr/>
              <a:t>8</a:t>
            </a:fld>
            <a:endParaRPr lang="en-US" dirty="0">
              <a:solidFill>
                <a:prstClr val="black">
                  <a:lumMod val="85000"/>
                  <a:lumOff val="15000"/>
                </a:prstClr>
              </a:solidFill>
            </a:endParaRPr>
          </a:p>
        </p:txBody>
      </p:sp>
      <p:graphicFrame>
        <p:nvGraphicFramePr>
          <p:cNvPr id="8" name="Content Placeholder 10"/>
          <p:cNvGraphicFramePr>
            <a:graphicFrameLocks/>
          </p:cNvGraphicFramePr>
          <p:nvPr>
            <p:extLst>
              <p:ext uri="{D42A27DB-BD31-4B8C-83A1-F6EECF244321}">
                <p14:modId xmlns:p14="http://schemas.microsoft.com/office/powerpoint/2010/main" val="4131733593"/>
              </p:ext>
            </p:extLst>
          </p:nvPr>
        </p:nvGraphicFramePr>
        <p:xfrm>
          <a:off x="4800600" y="685800"/>
          <a:ext cx="39624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54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6 4.81481E-6 L -0.19688 -0.19861 " pathEditMode="relative" ptsTypes="AA">
                                      <p:cBhvr>
                                        <p:cTn id="6" dur="2000" fill="hold"/>
                                        <p:tgtEl>
                                          <p:spTgt spid="6"/>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6"/>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5A9AD1AA-4D7D-4D80-A729-3ACE7AF38E9F}" type="slidenum">
              <a:rPr lang="en-US" smtClean="0"/>
              <a:t>9</a:t>
            </a:fld>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Introduction</a:t>
            </a:r>
            <a:endParaRPr lang="en-US" sz="1800" dirty="0" smtClean="0"/>
          </a:p>
          <a:p>
            <a:pPr>
              <a:buFont typeface="Wingdings" panose="05000000000000000000" pitchFamily="2" charset="2"/>
              <a:buChar char="Ø"/>
            </a:pPr>
            <a:r>
              <a:rPr lang="en-US" dirty="0" smtClean="0">
                <a:solidFill>
                  <a:schemeClr val="tx1"/>
                </a:solidFill>
              </a:rPr>
              <a:t>Preliminary Study</a:t>
            </a:r>
          </a:p>
          <a:p>
            <a:pPr>
              <a:buFont typeface="Wingdings" panose="05000000000000000000" pitchFamily="2" charset="2"/>
              <a:buChar char="Ø"/>
            </a:pPr>
            <a:r>
              <a:rPr lang="en-US" dirty="0" smtClean="0">
                <a:solidFill>
                  <a:schemeClr val="tx1"/>
                </a:solidFill>
              </a:rPr>
              <a:t>Structural Weighting of LDA</a:t>
            </a:r>
          </a:p>
          <a:p>
            <a:pPr>
              <a:buFont typeface="Wingdings" panose="05000000000000000000" pitchFamily="2" charset="2"/>
              <a:buChar char="Ø"/>
            </a:pPr>
            <a:r>
              <a:rPr lang="en-US" dirty="0" smtClean="0">
                <a:solidFill>
                  <a:schemeClr val="tx1"/>
                </a:solidFill>
              </a:rPr>
              <a:t>Structured Retrieval</a:t>
            </a:r>
            <a:endParaRPr lang="en-US" dirty="0">
              <a:solidFill>
                <a:schemeClr val="tx1"/>
              </a:solidFill>
            </a:endParaRPr>
          </a:p>
          <a:p>
            <a:pPr>
              <a:buFont typeface="Wingdings" panose="05000000000000000000" pitchFamily="2" charset="2"/>
              <a:buChar char="Ø"/>
            </a:pPr>
            <a:r>
              <a:rPr lang="en-US" dirty="0" smtClean="0">
                <a:solidFill>
                  <a:schemeClr val="tx1"/>
                </a:solidFill>
              </a:rPr>
              <a:t>Conclusion </a:t>
            </a:r>
            <a:r>
              <a:rPr lang="en-US" dirty="0" smtClean="0">
                <a:solidFill>
                  <a:schemeClr val="tx1"/>
                </a:solidFill>
              </a:rPr>
              <a:t>and Future Work</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393" y="1600200"/>
            <a:ext cx="2861056" cy="2438400"/>
          </a:xfrm>
          <a:prstGeom prst="rect">
            <a:avLst/>
          </a:prstGeom>
        </p:spPr>
      </p:pic>
    </p:spTree>
    <p:extLst>
      <p:ext uri="{BB962C8B-B14F-4D97-AF65-F5344CB8AC3E}">
        <p14:creationId xmlns:p14="http://schemas.microsoft.com/office/powerpoint/2010/main" val="24562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xEl>
                                              <p:pRg st="4" end="4"/>
                                            </p:txEl>
                                          </p:spTgt>
                                        </p:tgtEl>
                                        <p:attrNameLst>
                                          <p:attrName>style.opacity</p:attrName>
                                        </p:attrNameLst>
                                      </p:cBhvr>
                                      <p:to>
                                        <p:strVal val="0.5"/>
                                      </p:to>
                                    </p:set>
                                    <p:animEffect filter="image" prLst="opacity: 0.5">
                                      <p:cBhvr rctx="IE">
                                        <p:cTn id="7" dur="indefinite"/>
                                        <p:tgtEl>
                                          <p:spTgt spid="4">
                                            <p:txEl>
                                              <p:pRg st="4" end="4"/>
                                            </p:txEl>
                                          </p:spTgt>
                                        </p:tgtEl>
                                      </p:cBhvr>
                                    </p:animEffect>
                                  </p:childTnLst>
                                </p:cTn>
                              </p:par>
                              <p:par>
                                <p:cTn id="8" presetID="9" presetClass="emph" presetSubtype="0" nodeType="withEffect">
                                  <p:stCondLst>
                                    <p:cond delay="0"/>
                                  </p:stCondLst>
                                  <p:childTnLst>
                                    <p:set>
                                      <p:cBhvr rctx="PPT">
                                        <p:cTn id="9" dur="indefinite"/>
                                        <p:tgtEl>
                                          <p:spTgt spid="4">
                                            <p:txEl>
                                              <p:pRg st="5" end="5"/>
                                            </p:txEl>
                                          </p:spTgt>
                                        </p:tgtEl>
                                        <p:attrNameLst>
                                          <p:attrName>style.opacity</p:attrName>
                                        </p:attrNameLst>
                                      </p:cBhvr>
                                      <p:to>
                                        <p:strVal val="0.5"/>
                                      </p:to>
                                    </p:set>
                                    <p:animEffect filter="image" prLst="opacity: 0.5">
                                      <p:cBhvr rctx="IE">
                                        <p:cTn id="10" dur="indefinite"/>
                                        <p:tgtEl>
                                          <p:spTgt spid="4">
                                            <p:txEl>
                                              <p:pRg st="5" end="5"/>
                                            </p:txEl>
                                          </p:spTgt>
                                        </p:tgtEl>
                                      </p:cBhvr>
                                    </p:animEffect>
                                  </p:childTnLst>
                                </p:cTn>
                              </p:par>
                              <p:par>
                                <p:cTn id="11" presetID="9" presetClass="emph" presetSubtype="0" nodeType="withEffect">
                                  <p:stCondLst>
                                    <p:cond delay="0"/>
                                  </p:stCondLst>
                                  <p:childTnLst>
                                    <p:set>
                                      <p:cBhvr rctx="PPT">
                                        <p:cTn id="12" dur="indefinite"/>
                                        <p:tgtEl>
                                          <p:spTgt spid="4">
                                            <p:txEl>
                                              <p:pRg st="6" end="6"/>
                                            </p:txEl>
                                          </p:spTgt>
                                        </p:tgtEl>
                                        <p:attrNameLst>
                                          <p:attrName>style.opacity</p:attrName>
                                        </p:attrNameLst>
                                      </p:cBhvr>
                                      <p:to>
                                        <p:strVal val="0.5"/>
                                      </p:to>
                                    </p:set>
                                    <p:animEffect filter="image" prLst="opacity: 0.5">
                                      <p:cBhvr rctx="IE">
                                        <p:cTn id="13" dur="indefinite"/>
                                        <p:tgtEl>
                                          <p:spTgt spid="4">
                                            <p:txEl>
                                              <p:pRg st="6" end="6"/>
                                            </p:txEl>
                                          </p:spTgt>
                                        </p:tgtEl>
                                      </p:cBhvr>
                                    </p:animEffect>
                                  </p:childTnLst>
                                </p:cTn>
                              </p:par>
                              <p:par>
                                <p:cTn id="14" presetID="9" presetClass="emph" presetSubtype="0" nodeType="withEffect">
                                  <p:stCondLst>
                                    <p:cond delay="0"/>
                                  </p:stCondLst>
                                  <p:childTnLst>
                                    <p:set>
                                      <p:cBhvr rctx="PPT">
                                        <p:cTn id="15" dur="indefinite"/>
                                        <p:tgtEl>
                                          <p:spTgt spid="4">
                                            <p:txEl>
                                              <p:pRg st="2" end="2"/>
                                            </p:txEl>
                                          </p:spTgt>
                                        </p:tgtEl>
                                        <p:attrNameLst>
                                          <p:attrName>style.opacity</p:attrName>
                                        </p:attrNameLst>
                                      </p:cBhvr>
                                      <p:to>
                                        <p:strVal val="0.5"/>
                                      </p:to>
                                    </p:set>
                                    <p:animEffect filter="image" prLst="opacity: 0.5">
                                      <p:cBhvr rctx="IE">
                                        <p:cTn id="16"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1.xml><?xml version="1.0" encoding="utf-8"?>
<a:theme xmlns:a="http://schemas.openxmlformats.org/drawingml/2006/main" name="10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1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2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3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6.xml><?xml version="1.0" encoding="utf-8"?>
<a:theme xmlns:a="http://schemas.openxmlformats.org/drawingml/2006/main" name="4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5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8.xml><?xml version="1.0" encoding="utf-8"?>
<a:theme xmlns:a="http://schemas.openxmlformats.org/drawingml/2006/main" name="6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9.xml><?xml version="1.0" encoding="utf-8"?>
<a:theme xmlns:a="http://schemas.openxmlformats.org/drawingml/2006/main" name="7_NewsPrint">
  <a:themeElements>
    <a:clrScheme name="Custom 1">
      <a:dk1>
        <a:sysClr val="windowText" lastClr="000000"/>
      </a:dk1>
      <a:lt1>
        <a:sysClr val="window" lastClr="FFFFFF"/>
      </a:lt1>
      <a:dk2>
        <a:srgbClr val="303030"/>
      </a:dk2>
      <a:lt2>
        <a:srgbClr val="FFFFFF"/>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3273</Words>
  <Application>Microsoft Office PowerPoint</Application>
  <PresentationFormat>On-screen Show (4:3)</PresentationFormat>
  <Paragraphs>687</Paragraphs>
  <Slides>57</Slides>
  <Notes>15</Notes>
  <HiddenSlides>0</HiddenSlides>
  <MMClips>0</MMClips>
  <ScaleCrop>false</ScaleCrop>
  <HeadingPairs>
    <vt:vector size="4" baseType="variant">
      <vt:variant>
        <vt:lpstr>Theme</vt:lpstr>
      </vt:variant>
      <vt:variant>
        <vt:i4>11</vt:i4>
      </vt:variant>
      <vt:variant>
        <vt:lpstr>Slide Titles</vt:lpstr>
      </vt:variant>
      <vt:variant>
        <vt:i4>57</vt:i4>
      </vt:variant>
    </vt:vector>
  </HeadingPairs>
  <TitlesOfParts>
    <vt:vector size="68" baseType="lpstr">
      <vt:lpstr>Office Theme</vt:lpstr>
      <vt:lpstr>NewsPrint</vt:lpstr>
      <vt:lpstr>1_NewsPrint</vt:lpstr>
      <vt:lpstr>2_NewsPrint</vt:lpstr>
      <vt:lpstr>3_NewsPrint</vt:lpstr>
      <vt:lpstr>4_NewsPrint</vt:lpstr>
      <vt:lpstr>5_NewsPrint</vt:lpstr>
      <vt:lpstr>6_NewsPrint</vt:lpstr>
      <vt:lpstr>7_NewsPrint</vt:lpstr>
      <vt:lpstr>9_NewsPrint</vt:lpstr>
      <vt:lpstr>10_NewsPrint</vt:lpstr>
      <vt:lpstr>Using the Structural Location of Terms to Improve the Results of Text Retrieval based Approaches to Feature Location  </vt:lpstr>
      <vt:lpstr>Committee</vt:lpstr>
      <vt:lpstr>Outline</vt:lpstr>
      <vt:lpstr>Staged Software Life Model</vt:lpstr>
      <vt:lpstr>Life Model in Perspective</vt:lpstr>
      <vt:lpstr>New Developer Dilemma</vt:lpstr>
      <vt:lpstr>TR-Based Feature Location </vt:lpstr>
      <vt:lpstr>Structuring Source Code</vt:lpstr>
      <vt:lpstr>Outline</vt:lpstr>
      <vt:lpstr>Latent Dirichlet Allocation</vt:lpstr>
      <vt:lpstr>Problems with LDA and Source Code</vt:lpstr>
      <vt:lpstr>Configuring the Model</vt:lpstr>
      <vt:lpstr>Configuring the Query</vt:lpstr>
      <vt:lpstr>Configuring the Text Extractor and K</vt:lpstr>
      <vt:lpstr>Case Study</vt:lpstr>
      <vt:lpstr>Recommendations</vt:lpstr>
      <vt:lpstr>Outline</vt:lpstr>
      <vt:lpstr>Problems with LDA and Source Code</vt:lpstr>
      <vt:lpstr>Improving the Topic Distribution</vt:lpstr>
      <vt:lpstr>Selecting Terms to Weight</vt:lpstr>
      <vt:lpstr>Case Study</vt:lpstr>
      <vt:lpstr>Evaluation</vt:lpstr>
      <vt:lpstr>Changes in Performance by Component (ArgoUML)</vt:lpstr>
      <vt:lpstr>Changes in Performance by Component (JabRef)</vt:lpstr>
      <vt:lpstr>Changes in Performance by Component (jEdit)</vt:lpstr>
      <vt:lpstr>Changes in Performance by Component (muCommander)</vt:lpstr>
      <vt:lpstr>Top Configurations (All Systems)</vt:lpstr>
      <vt:lpstr>Factorial Analysis (All Systems)</vt:lpstr>
      <vt:lpstr>Evaluating Lexicons (ArgoUML)</vt:lpstr>
      <vt:lpstr>Evaluating Lexicons (JabRef)</vt:lpstr>
      <vt:lpstr>Evaluating Lexicons (jEdit)</vt:lpstr>
      <vt:lpstr>Evaluating Lexicons (muCommander)</vt:lpstr>
      <vt:lpstr>Recommendations</vt:lpstr>
      <vt:lpstr>Problems with LDA and Source Code</vt:lpstr>
      <vt:lpstr>Applying Genetic Algorithms</vt:lpstr>
      <vt:lpstr>Incorporating Randomization</vt:lpstr>
      <vt:lpstr>Results on Eclipse (MRR)</vt:lpstr>
      <vt:lpstr>Results on Eclipse (Silhouette)</vt:lpstr>
      <vt:lpstr>Outline</vt:lpstr>
      <vt:lpstr>Creating a Text Model</vt:lpstr>
      <vt:lpstr>Structured Queries</vt:lpstr>
      <vt:lpstr>Weighting Structured Queries</vt:lpstr>
      <vt:lpstr>Example Corpora</vt:lpstr>
      <vt:lpstr>Case Study</vt:lpstr>
      <vt:lpstr>Query Types (Individual Systems)</vt:lpstr>
      <vt:lpstr>Query Types (All Systems)</vt:lpstr>
      <vt:lpstr>Combinations of Fields (All Systems)</vt:lpstr>
      <vt:lpstr>Structural Weighting (All Systems)</vt:lpstr>
      <vt:lpstr>All Combinations (All Systems)</vt:lpstr>
      <vt:lpstr>Findings</vt:lpstr>
      <vt:lpstr>Outline</vt:lpstr>
      <vt:lpstr>Main Approaches</vt:lpstr>
      <vt:lpstr>Future Work</vt:lpstr>
      <vt:lpstr>Conclusion</vt:lpstr>
      <vt:lpstr>Journals (Feature Location\Text Retrieval)</vt:lpstr>
      <vt:lpstr>Conferences (Feature Location\Text Retrieval)</vt:lpstr>
      <vt:lpstr>Other 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Structural Location of Terms to Improve the Results of Text Retrieval based Approaches to Feature Location</dc:title>
  <dc:creator>Computer Science</dc:creator>
  <cp:lastModifiedBy>Computer Science</cp:lastModifiedBy>
  <cp:revision>112</cp:revision>
  <dcterms:created xsi:type="dcterms:W3CDTF">2006-08-16T00:00:00Z</dcterms:created>
  <dcterms:modified xsi:type="dcterms:W3CDTF">2015-06-19T11:53:38Z</dcterms:modified>
</cp:coreProperties>
</file>